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45"/>
  </p:notesMasterIdLst>
  <p:sldIdLst>
    <p:sldId id="285" r:id="rId5"/>
    <p:sldId id="287" r:id="rId6"/>
    <p:sldId id="349" r:id="rId7"/>
    <p:sldId id="363" r:id="rId8"/>
    <p:sldId id="356" r:id="rId9"/>
    <p:sldId id="358" r:id="rId10"/>
    <p:sldId id="364" r:id="rId11"/>
    <p:sldId id="357" r:id="rId12"/>
    <p:sldId id="365" r:id="rId13"/>
    <p:sldId id="359" r:id="rId14"/>
    <p:sldId id="360" r:id="rId15"/>
    <p:sldId id="361" r:id="rId16"/>
    <p:sldId id="350" r:id="rId17"/>
    <p:sldId id="351" r:id="rId18"/>
    <p:sldId id="352" r:id="rId19"/>
    <p:sldId id="353" r:id="rId20"/>
    <p:sldId id="354" r:id="rId21"/>
    <p:sldId id="362" r:id="rId22"/>
    <p:sldId id="366" r:id="rId23"/>
    <p:sldId id="369" r:id="rId24"/>
    <p:sldId id="368" r:id="rId25"/>
    <p:sldId id="377" r:id="rId26"/>
    <p:sldId id="367" r:id="rId27"/>
    <p:sldId id="379" r:id="rId28"/>
    <p:sldId id="378" r:id="rId29"/>
    <p:sldId id="380" r:id="rId30"/>
    <p:sldId id="381" r:id="rId31"/>
    <p:sldId id="382" r:id="rId32"/>
    <p:sldId id="387" r:id="rId33"/>
    <p:sldId id="383" r:id="rId34"/>
    <p:sldId id="388" r:id="rId35"/>
    <p:sldId id="334" r:id="rId36"/>
    <p:sldId id="371" r:id="rId37"/>
    <p:sldId id="372" r:id="rId38"/>
    <p:sldId id="373" r:id="rId39"/>
    <p:sldId id="374" r:id="rId40"/>
    <p:sldId id="370" r:id="rId41"/>
    <p:sldId id="375" r:id="rId42"/>
    <p:sldId id="376" r:id="rId43"/>
    <p:sldId id="319" r:id="rId44"/>
  </p:sldIdLst>
  <p:sldSz cx="12192000" cy="6858000"/>
  <p:notesSz cx="6858000" cy="9144000"/>
  <p:custDataLst>
    <p:tags r:id="rId4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1C29"/>
    <a:srgbClr val="FFFFFF"/>
    <a:srgbClr val="D32F2F"/>
    <a:srgbClr val="2C3E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5B74FE-4E67-C14A-BD8D-93D09CD2EC1B}" v="10" dt="2022-11-30T07:53:15.115"/>
    <p1510:client id="{D895D86A-8912-4528-BB64-8D45BE6876C3}" v="9" dt="2022-11-30T12:00:21.5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46" autoAdjust="0"/>
    <p:restoredTop sz="76968" autoAdjust="0"/>
  </p:normalViewPr>
  <p:slideViewPr>
    <p:cSldViewPr snapToGrid="0" showGuides="1">
      <p:cViewPr varScale="1">
        <p:scale>
          <a:sx n="88" d="100"/>
          <a:sy n="88" d="100"/>
        </p:scale>
        <p:origin x="1260"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Văn" userId="489571c6-8ba5-4f05-9b07-0f8a8ce47714" providerId="ADAL" clId="{014AB6C8-2B75-414F-99C8-2CFAF0BA24AE}"/>
    <pc:docChg chg="undo custSel addSld modSld">
      <pc:chgData name="Nguyễn Văn" userId="489571c6-8ba5-4f05-9b07-0f8a8ce47714" providerId="ADAL" clId="{014AB6C8-2B75-414F-99C8-2CFAF0BA24AE}" dt="2020-09-01T04:00:18.537" v="1413" actId="1035"/>
      <pc:docMkLst>
        <pc:docMk/>
      </pc:docMkLst>
      <pc:sldChg chg="addSp modSp mod">
        <pc:chgData name="Nguyễn Văn" userId="489571c6-8ba5-4f05-9b07-0f8a8ce47714" providerId="ADAL" clId="{014AB6C8-2B75-414F-99C8-2CFAF0BA24AE}" dt="2020-09-01T03:51:42.410" v="426" actId="1038"/>
        <pc:sldMkLst>
          <pc:docMk/>
          <pc:sldMk cId="133809529" sldId="287"/>
        </pc:sldMkLst>
        <pc:spChg chg="mod">
          <ac:chgData name="Nguyễn Văn" userId="489571c6-8ba5-4f05-9b07-0f8a8ce47714" providerId="ADAL" clId="{014AB6C8-2B75-414F-99C8-2CFAF0BA24AE}" dt="2020-09-01T03:51:42.410" v="426" actId="1038"/>
          <ac:spMkLst>
            <pc:docMk/>
            <pc:sldMk cId="133809529" sldId="287"/>
            <ac:spMk id="3" creationId="{536C90D0-5F17-45E0-BC15-FBDB7F98ECA7}"/>
          </ac:spMkLst>
        </pc:spChg>
        <pc:spChg chg="mod">
          <ac:chgData name="Nguyễn Văn" userId="489571c6-8ba5-4f05-9b07-0f8a8ce47714" providerId="ADAL" clId="{014AB6C8-2B75-414F-99C8-2CFAF0BA24AE}" dt="2020-09-01T03:51:23.801" v="401" actId="552"/>
          <ac:spMkLst>
            <pc:docMk/>
            <pc:sldMk cId="133809529" sldId="287"/>
            <ac:spMk id="4" creationId="{3E5AA055-0E73-430F-9C36-B686DD382A31}"/>
          </ac:spMkLst>
        </pc:spChg>
        <pc:spChg chg="mod">
          <ac:chgData name="Nguyễn Văn" userId="489571c6-8ba5-4f05-9b07-0f8a8ce47714" providerId="ADAL" clId="{014AB6C8-2B75-414F-99C8-2CFAF0BA24AE}" dt="2020-09-01T03:51:42.410" v="426" actId="1038"/>
          <ac:spMkLst>
            <pc:docMk/>
            <pc:sldMk cId="133809529" sldId="287"/>
            <ac:spMk id="5" creationId="{00000000-0000-0000-0000-000000000000}"/>
          </ac:spMkLst>
        </pc:spChg>
        <pc:spChg chg="mod">
          <ac:chgData name="Nguyễn Văn" userId="489571c6-8ba5-4f05-9b07-0f8a8ce47714" providerId="ADAL" clId="{014AB6C8-2B75-414F-99C8-2CFAF0BA24AE}" dt="2020-09-01T03:51:42.410" v="426" actId="1038"/>
          <ac:spMkLst>
            <pc:docMk/>
            <pc:sldMk cId="133809529" sldId="287"/>
            <ac:spMk id="6" creationId="{E897AC01-B1E3-4ACD-B024-00F9CB90D974}"/>
          </ac:spMkLst>
        </pc:spChg>
        <pc:spChg chg="mod">
          <ac:chgData name="Nguyễn Văn" userId="489571c6-8ba5-4f05-9b07-0f8a8ce47714" providerId="ADAL" clId="{014AB6C8-2B75-414F-99C8-2CFAF0BA24AE}" dt="2020-09-01T03:51:23.801" v="401" actId="552"/>
          <ac:spMkLst>
            <pc:docMk/>
            <pc:sldMk cId="133809529" sldId="287"/>
            <ac:spMk id="7" creationId="{8961C036-42F7-4B76-B5F9-672BF31E8D77}"/>
          </ac:spMkLst>
        </pc:spChg>
        <pc:spChg chg="mod">
          <ac:chgData name="Nguyễn Văn" userId="489571c6-8ba5-4f05-9b07-0f8a8ce47714" providerId="ADAL" clId="{014AB6C8-2B75-414F-99C8-2CFAF0BA24AE}" dt="2020-09-01T03:51:42.410" v="426" actId="1038"/>
          <ac:spMkLst>
            <pc:docMk/>
            <pc:sldMk cId="133809529" sldId="287"/>
            <ac:spMk id="8" creationId="{00000000-0000-0000-0000-000000000000}"/>
          </ac:spMkLst>
        </pc:spChg>
        <pc:spChg chg="add mod">
          <ac:chgData name="Nguyễn Văn" userId="489571c6-8ba5-4f05-9b07-0f8a8ce47714" providerId="ADAL" clId="{014AB6C8-2B75-414F-99C8-2CFAF0BA24AE}" dt="2020-09-01T03:51:42.410" v="426" actId="1038"/>
          <ac:spMkLst>
            <pc:docMk/>
            <pc:sldMk cId="133809529" sldId="287"/>
            <ac:spMk id="9" creationId="{DE6D55FC-110E-4EF3-B027-A7AFB515E7F3}"/>
          </ac:spMkLst>
        </pc:spChg>
        <pc:spChg chg="add mod">
          <ac:chgData name="Nguyễn Văn" userId="489571c6-8ba5-4f05-9b07-0f8a8ce47714" providerId="ADAL" clId="{014AB6C8-2B75-414F-99C8-2CFAF0BA24AE}" dt="2020-09-01T03:51:23.801" v="401" actId="552"/>
          <ac:spMkLst>
            <pc:docMk/>
            <pc:sldMk cId="133809529" sldId="287"/>
            <ac:spMk id="10" creationId="{FA8C36B7-A838-4EC7-A813-D8C57B202058}"/>
          </ac:spMkLst>
        </pc:spChg>
        <pc:spChg chg="mod">
          <ac:chgData name="Nguyễn Văn" userId="489571c6-8ba5-4f05-9b07-0f8a8ce47714" providerId="ADAL" clId="{014AB6C8-2B75-414F-99C8-2CFAF0BA24AE}" dt="2020-09-01T03:51:23.801" v="401" actId="552"/>
          <ac:spMkLst>
            <pc:docMk/>
            <pc:sldMk cId="133809529" sldId="287"/>
            <ac:spMk id="16" creationId="{00000000-0000-0000-0000-000000000000}"/>
          </ac:spMkLst>
        </pc:spChg>
        <pc:spChg chg="mod">
          <ac:chgData name="Nguyễn Văn" userId="489571c6-8ba5-4f05-9b07-0f8a8ce47714" providerId="ADAL" clId="{014AB6C8-2B75-414F-99C8-2CFAF0BA24AE}" dt="2020-09-01T03:51:23.801" v="401" actId="552"/>
          <ac:spMkLst>
            <pc:docMk/>
            <pc:sldMk cId="133809529" sldId="287"/>
            <ac:spMk id="17" creationId="{00000000-0000-0000-0000-000000000000}"/>
          </ac:spMkLst>
        </pc:spChg>
      </pc:sldChg>
      <pc:sldChg chg="modSp mod">
        <pc:chgData name="Nguyễn Văn" userId="489571c6-8ba5-4f05-9b07-0f8a8ce47714" providerId="ADAL" clId="{014AB6C8-2B75-414F-99C8-2CFAF0BA24AE}" dt="2020-09-01T04:00:18.537" v="1413" actId="1035"/>
        <pc:sldMkLst>
          <pc:docMk/>
          <pc:sldMk cId="4026623210" sldId="334"/>
        </pc:sldMkLst>
        <pc:spChg chg="mod">
          <ac:chgData name="Nguyễn Văn" userId="489571c6-8ba5-4f05-9b07-0f8a8ce47714" providerId="ADAL" clId="{014AB6C8-2B75-414F-99C8-2CFAF0BA24AE}" dt="2020-09-01T03:51:51.865" v="428" actId="20577"/>
          <ac:spMkLst>
            <pc:docMk/>
            <pc:sldMk cId="4026623210" sldId="334"/>
            <ac:spMk id="21" creationId="{00000000-0000-0000-0000-000000000000}"/>
          </ac:spMkLst>
        </pc:spChg>
        <pc:spChg chg="mod">
          <ac:chgData name="Nguyễn Văn" userId="489571c6-8ba5-4f05-9b07-0f8a8ce47714" providerId="ADAL" clId="{014AB6C8-2B75-414F-99C8-2CFAF0BA24AE}" dt="2020-09-01T04:00:18.537" v="1413" actId="1035"/>
          <ac:spMkLst>
            <pc:docMk/>
            <pc:sldMk cId="4026623210" sldId="334"/>
            <ac:spMk id="62" creationId="{00000000-0000-0000-0000-000000000000}"/>
          </ac:spMkLst>
        </pc:spChg>
      </pc:sldChg>
      <pc:sldChg chg="modSp mod">
        <pc:chgData name="Nguyễn Văn" userId="489571c6-8ba5-4f05-9b07-0f8a8ce47714" providerId="ADAL" clId="{014AB6C8-2B75-414F-99C8-2CFAF0BA24AE}" dt="2020-09-01T03:31:08.609" v="69" actId="20577"/>
        <pc:sldMkLst>
          <pc:docMk/>
          <pc:sldMk cId="66365305" sldId="343"/>
        </pc:sldMkLst>
        <pc:spChg chg="mod">
          <ac:chgData name="Nguyễn Văn" userId="489571c6-8ba5-4f05-9b07-0f8a8ce47714" providerId="ADAL" clId="{014AB6C8-2B75-414F-99C8-2CFAF0BA24AE}" dt="2020-09-01T03:31:08.609" v="69" actId="20577"/>
          <ac:spMkLst>
            <pc:docMk/>
            <pc:sldMk cId="66365305" sldId="343"/>
            <ac:spMk id="62" creationId="{00000000-0000-0000-0000-000000000000}"/>
          </ac:spMkLst>
        </pc:spChg>
      </pc:sldChg>
      <pc:sldChg chg="modSp add mod">
        <pc:chgData name="Nguyễn Văn" userId="489571c6-8ba5-4f05-9b07-0f8a8ce47714" providerId="ADAL" clId="{014AB6C8-2B75-414F-99C8-2CFAF0BA24AE}" dt="2020-09-01T03:37:18.605" v="247" actId="20577"/>
        <pc:sldMkLst>
          <pc:docMk/>
          <pc:sldMk cId="1368194350" sldId="344"/>
        </pc:sldMkLst>
        <pc:spChg chg="mod">
          <ac:chgData name="Nguyễn Văn" userId="489571c6-8ba5-4f05-9b07-0f8a8ce47714" providerId="ADAL" clId="{014AB6C8-2B75-414F-99C8-2CFAF0BA24AE}" dt="2020-09-01T03:37:18.605" v="247" actId="20577"/>
          <ac:spMkLst>
            <pc:docMk/>
            <pc:sldMk cId="1368194350" sldId="344"/>
            <ac:spMk id="62" creationId="{00000000-0000-0000-0000-000000000000}"/>
          </ac:spMkLst>
        </pc:spChg>
      </pc:sldChg>
      <pc:sldChg chg="modSp add mod">
        <pc:chgData name="Nguyễn Văn" userId="489571c6-8ba5-4f05-9b07-0f8a8ce47714" providerId="ADAL" clId="{014AB6C8-2B75-414F-99C8-2CFAF0BA24AE}" dt="2020-09-01T03:41:10.789" v="313" actId="113"/>
        <pc:sldMkLst>
          <pc:docMk/>
          <pc:sldMk cId="2768057129" sldId="345"/>
        </pc:sldMkLst>
        <pc:spChg chg="mod">
          <ac:chgData name="Nguyễn Văn" userId="489571c6-8ba5-4f05-9b07-0f8a8ce47714" providerId="ADAL" clId="{014AB6C8-2B75-414F-99C8-2CFAF0BA24AE}" dt="2020-09-01T03:41:10.789" v="313" actId="113"/>
          <ac:spMkLst>
            <pc:docMk/>
            <pc:sldMk cId="2768057129" sldId="345"/>
            <ac:spMk id="62" creationId="{00000000-0000-0000-0000-000000000000}"/>
          </ac:spMkLst>
        </pc:spChg>
      </pc:sldChg>
    </pc:docChg>
  </pc:docChgLst>
  <pc:docChgLst>
    <pc:chgData name="Nguyen Van Trung" userId="489571c6-8ba5-4f05-9b07-0f8a8ce47714" providerId="ADAL" clId="{014AB6C8-2B75-414F-99C8-2CFAF0BA24AE}"/>
    <pc:docChg chg="undo custSel addSld delSld modSld">
      <pc:chgData name="Nguyen Van Trung" userId="489571c6-8ba5-4f05-9b07-0f8a8ce47714" providerId="ADAL" clId="{014AB6C8-2B75-414F-99C8-2CFAF0BA24AE}" dt="2020-09-01T03:30:14.542" v="3366" actId="113"/>
      <pc:docMkLst>
        <pc:docMk/>
      </pc:docMkLst>
      <pc:sldChg chg="modSp mod">
        <pc:chgData name="Nguyen Van Trung" userId="489571c6-8ba5-4f05-9b07-0f8a8ce47714" providerId="ADAL" clId="{014AB6C8-2B75-414F-99C8-2CFAF0BA24AE}" dt="2020-08-30T05:25:44.226" v="55" actId="20577"/>
        <pc:sldMkLst>
          <pc:docMk/>
          <pc:sldMk cId="3671363652" sldId="285"/>
        </pc:sldMkLst>
        <pc:spChg chg="mod">
          <ac:chgData name="Nguyen Van Trung" userId="489571c6-8ba5-4f05-9b07-0f8a8ce47714" providerId="ADAL" clId="{014AB6C8-2B75-414F-99C8-2CFAF0BA24AE}" dt="2020-08-30T05:25:44.226" v="55" actId="20577"/>
          <ac:spMkLst>
            <pc:docMk/>
            <pc:sldMk cId="3671363652" sldId="285"/>
            <ac:spMk id="19" creationId="{CEF99411-4709-4D85-A7C3-945C4791A054}"/>
          </ac:spMkLst>
        </pc:spChg>
      </pc:sldChg>
      <pc:sldChg chg="addSp delSp modSp mod">
        <pc:chgData name="Nguyen Van Trung" userId="489571c6-8ba5-4f05-9b07-0f8a8ce47714" providerId="ADAL" clId="{014AB6C8-2B75-414F-99C8-2CFAF0BA24AE}" dt="2020-09-01T03:23:23.649" v="3112" actId="1036"/>
        <pc:sldMkLst>
          <pc:docMk/>
          <pc:sldMk cId="133809529" sldId="287"/>
        </pc:sldMkLst>
        <pc:spChg chg="mod">
          <ac:chgData name="Nguyen Van Trung" userId="489571c6-8ba5-4f05-9b07-0f8a8ce47714" providerId="ADAL" clId="{014AB6C8-2B75-414F-99C8-2CFAF0BA24AE}" dt="2020-09-01T03:23:23.649" v="3112" actId="1036"/>
          <ac:spMkLst>
            <pc:docMk/>
            <pc:sldMk cId="133809529" sldId="287"/>
            <ac:spMk id="3" creationId="{536C90D0-5F17-45E0-BC15-FBDB7F98ECA7}"/>
          </ac:spMkLst>
        </pc:spChg>
        <pc:spChg chg="mod">
          <ac:chgData name="Nguyen Van Trung" userId="489571c6-8ba5-4f05-9b07-0f8a8ce47714" providerId="ADAL" clId="{014AB6C8-2B75-414F-99C8-2CFAF0BA24AE}" dt="2020-09-01T03:23:23.649" v="3112" actId="1036"/>
          <ac:spMkLst>
            <pc:docMk/>
            <pc:sldMk cId="133809529" sldId="287"/>
            <ac:spMk id="4" creationId="{3E5AA055-0E73-430F-9C36-B686DD382A31}"/>
          </ac:spMkLst>
        </pc:spChg>
        <pc:spChg chg="mod">
          <ac:chgData name="Nguyen Van Trung" userId="489571c6-8ba5-4f05-9b07-0f8a8ce47714" providerId="ADAL" clId="{014AB6C8-2B75-414F-99C8-2CFAF0BA24AE}" dt="2020-09-01T03:23:23.649" v="3112" actId="1036"/>
          <ac:spMkLst>
            <pc:docMk/>
            <pc:sldMk cId="133809529" sldId="287"/>
            <ac:spMk id="5" creationId="{00000000-0000-0000-0000-000000000000}"/>
          </ac:spMkLst>
        </pc:spChg>
        <pc:spChg chg="add mod">
          <ac:chgData name="Nguyen Van Trung" userId="489571c6-8ba5-4f05-9b07-0f8a8ce47714" providerId="ADAL" clId="{014AB6C8-2B75-414F-99C8-2CFAF0BA24AE}" dt="2020-09-01T03:23:23.649" v="3112" actId="1036"/>
          <ac:spMkLst>
            <pc:docMk/>
            <pc:sldMk cId="133809529" sldId="287"/>
            <ac:spMk id="6" creationId="{E897AC01-B1E3-4ACD-B024-00F9CB90D974}"/>
          </ac:spMkLst>
        </pc:spChg>
        <pc:spChg chg="add mod">
          <ac:chgData name="Nguyen Van Trung" userId="489571c6-8ba5-4f05-9b07-0f8a8ce47714" providerId="ADAL" clId="{014AB6C8-2B75-414F-99C8-2CFAF0BA24AE}" dt="2020-09-01T03:23:23.649" v="3112" actId="1036"/>
          <ac:spMkLst>
            <pc:docMk/>
            <pc:sldMk cId="133809529" sldId="287"/>
            <ac:spMk id="7" creationId="{8961C036-42F7-4B76-B5F9-672BF31E8D77}"/>
          </ac:spMkLst>
        </pc:spChg>
        <pc:spChg chg="mod">
          <ac:chgData name="Nguyen Van Trung" userId="489571c6-8ba5-4f05-9b07-0f8a8ce47714" providerId="ADAL" clId="{014AB6C8-2B75-414F-99C8-2CFAF0BA24AE}" dt="2020-09-01T03:23:23.649" v="3112" actId="1036"/>
          <ac:spMkLst>
            <pc:docMk/>
            <pc:sldMk cId="133809529" sldId="287"/>
            <ac:spMk id="8" creationId="{00000000-0000-0000-0000-000000000000}"/>
          </ac:spMkLst>
        </pc:spChg>
        <pc:spChg chg="del mod">
          <ac:chgData name="Nguyen Van Trung" userId="489571c6-8ba5-4f05-9b07-0f8a8ce47714" providerId="ADAL" clId="{014AB6C8-2B75-414F-99C8-2CFAF0BA24AE}" dt="2020-09-01T01:52:17.439" v="2081" actId="478"/>
          <ac:spMkLst>
            <pc:docMk/>
            <pc:sldMk cId="133809529" sldId="287"/>
            <ac:spMk id="11" creationId="{00000000-0000-0000-0000-000000000000}"/>
          </ac:spMkLst>
        </pc:spChg>
        <pc:spChg chg="mod">
          <ac:chgData name="Nguyen Van Trung" userId="489571c6-8ba5-4f05-9b07-0f8a8ce47714" providerId="ADAL" clId="{014AB6C8-2B75-414F-99C8-2CFAF0BA24AE}" dt="2020-09-01T03:23:23.649" v="3112" actId="1036"/>
          <ac:spMkLst>
            <pc:docMk/>
            <pc:sldMk cId="133809529" sldId="287"/>
            <ac:spMk id="16" creationId="{00000000-0000-0000-0000-000000000000}"/>
          </ac:spMkLst>
        </pc:spChg>
        <pc:spChg chg="mod">
          <ac:chgData name="Nguyen Van Trung" userId="489571c6-8ba5-4f05-9b07-0f8a8ce47714" providerId="ADAL" clId="{014AB6C8-2B75-414F-99C8-2CFAF0BA24AE}" dt="2020-09-01T03:23:23.649" v="3112" actId="1036"/>
          <ac:spMkLst>
            <pc:docMk/>
            <pc:sldMk cId="133809529" sldId="287"/>
            <ac:spMk id="17" creationId="{00000000-0000-0000-0000-000000000000}"/>
          </ac:spMkLst>
        </pc:spChg>
        <pc:spChg chg="del">
          <ac:chgData name="Nguyen Van Trung" userId="489571c6-8ba5-4f05-9b07-0f8a8ce47714" providerId="ADAL" clId="{014AB6C8-2B75-414F-99C8-2CFAF0BA24AE}" dt="2020-09-01T01:52:13.193" v="2080" actId="478"/>
          <ac:spMkLst>
            <pc:docMk/>
            <pc:sldMk cId="133809529" sldId="287"/>
            <ac:spMk id="18" creationId="{00000000-0000-0000-0000-000000000000}"/>
          </ac:spMkLst>
        </pc:spChg>
      </pc:sldChg>
      <pc:sldChg chg="modSp mod">
        <pc:chgData name="Nguyen Van Trung" userId="489571c6-8ba5-4f05-9b07-0f8a8ce47714" providerId="ADAL" clId="{014AB6C8-2B75-414F-99C8-2CFAF0BA24AE}" dt="2020-08-30T05:39:00.748" v="1522" actId="20577"/>
        <pc:sldMkLst>
          <pc:docMk/>
          <pc:sldMk cId="726866880" sldId="303"/>
        </pc:sldMkLst>
        <pc:spChg chg="mod">
          <ac:chgData name="Nguyen Van Trung" userId="489571c6-8ba5-4f05-9b07-0f8a8ce47714" providerId="ADAL" clId="{014AB6C8-2B75-414F-99C8-2CFAF0BA24AE}" dt="2020-08-30T05:31:30.506" v="527" actId="20577"/>
          <ac:spMkLst>
            <pc:docMk/>
            <pc:sldMk cId="726866880" sldId="303"/>
            <ac:spMk id="21" creationId="{00000000-0000-0000-0000-000000000000}"/>
          </ac:spMkLst>
        </pc:spChg>
        <pc:spChg chg="mod">
          <ac:chgData name="Nguyen Van Trung" userId="489571c6-8ba5-4f05-9b07-0f8a8ce47714" providerId="ADAL" clId="{014AB6C8-2B75-414F-99C8-2CFAF0BA24AE}" dt="2020-08-30T05:39:00.748" v="1522" actId="20577"/>
          <ac:spMkLst>
            <pc:docMk/>
            <pc:sldMk cId="726866880" sldId="303"/>
            <ac:spMk id="62" creationId="{00000000-0000-0000-0000-000000000000}"/>
          </ac:spMkLst>
        </pc:spChg>
      </pc:sldChg>
      <pc:sldChg chg="del">
        <pc:chgData name="Nguyen Van Trung" userId="489571c6-8ba5-4f05-9b07-0f8a8ce47714" providerId="ADAL" clId="{014AB6C8-2B75-414F-99C8-2CFAF0BA24AE}" dt="2020-08-30T05:39:08.761" v="1523" actId="47"/>
        <pc:sldMkLst>
          <pc:docMk/>
          <pc:sldMk cId="1902541966" sldId="320"/>
        </pc:sldMkLst>
      </pc:sldChg>
      <pc:sldChg chg="del">
        <pc:chgData name="Nguyen Van Trung" userId="489571c6-8ba5-4f05-9b07-0f8a8ce47714" providerId="ADAL" clId="{014AB6C8-2B75-414F-99C8-2CFAF0BA24AE}" dt="2020-08-30T05:39:08.872" v="1524" actId="47"/>
        <pc:sldMkLst>
          <pc:docMk/>
          <pc:sldMk cId="2150860130" sldId="321"/>
        </pc:sldMkLst>
      </pc:sldChg>
      <pc:sldChg chg="del">
        <pc:chgData name="Nguyen Van Trung" userId="489571c6-8ba5-4f05-9b07-0f8a8ce47714" providerId="ADAL" clId="{014AB6C8-2B75-414F-99C8-2CFAF0BA24AE}" dt="2020-08-30T05:39:09.212" v="1525" actId="47"/>
        <pc:sldMkLst>
          <pc:docMk/>
          <pc:sldMk cId="1359902612" sldId="322"/>
        </pc:sldMkLst>
      </pc:sldChg>
      <pc:sldChg chg="del">
        <pc:chgData name="Nguyen Van Trung" userId="489571c6-8ba5-4f05-9b07-0f8a8ce47714" providerId="ADAL" clId="{014AB6C8-2B75-414F-99C8-2CFAF0BA24AE}" dt="2020-08-30T05:39:10.388" v="1526" actId="47"/>
        <pc:sldMkLst>
          <pc:docMk/>
          <pc:sldMk cId="1643093092" sldId="323"/>
        </pc:sldMkLst>
      </pc:sldChg>
      <pc:sldChg chg="del">
        <pc:chgData name="Nguyen Van Trung" userId="489571c6-8ba5-4f05-9b07-0f8a8ce47714" providerId="ADAL" clId="{014AB6C8-2B75-414F-99C8-2CFAF0BA24AE}" dt="2020-08-30T05:39:11.144" v="1527" actId="47"/>
        <pc:sldMkLst>
          <pc:docMk/>
          <pc:sldMk cId="3960341503" sldId="324"/>
        </pc:sldMkLst>
      </pc:sldChg>
      <pc:sldChg chg="del">
        <pc:chgData name="Nguyen Van Trung" userId="489571c6-8ba5-4f05-9b07-0f8a8ce47714" providerId="ADAL" clId="{014AB6C8-2B75-414F-99C8-2CFAF0BA24AE}" dt="2020-08-30T05:39:11.531" v="1528" actId="47"/>
        <pc:sldMkLst>
          <pc:docMk/>
          <pc:sldMk cId="622941739" sldId="325"/>
        </pc:sldMkLst>
      </pc:sldChg>
      <pc:sldChg chg="del">
        <pc:chgData name="Nguyen Van Trung" userId="489571c6-8ba5-4f05-9b07-0f8a8ce47714" providerId="ADAL" clId="{014AB6C8-2B75-414F-99C8-2CFAF0BA24AE}" dt="2020-08-30T05:39:12.013" v="1529" actId="47"/>
        <pc:sldMkLst>
          <pc:docMk/>
          <pc:sldMk cId="641862287" sldId="326"/>
        </pc:sldMkLst>
      </pc:sldChg>
      <pc:sldChg chg="del">
        <pc:chgData name="Nguyen Van Trung" userId="489571c6-8ba5-4f05-9b07-0f8a8ce47714" providerId="ADAL" clId="{014AB6C8-2B75-414F-99C8-2CFAF0BA24AE}" dt="2020-08-30T05:39:14.058" v="1532" actId="47"/>
        <pc:sldMkLst>
          <pc:docMk/>
          <pc:sldMk cId="3734561389" sldId="327"/>
        </pc:sldMkLst>
      </pc:sldChg>
      <pc:sldChg chg="del">
        <pc:chgData name="Nguyen Van Trung" userId="489571c6-8ba5-4f05-9b07-0f8a8ce47714" providerId="ADAL" clId="{014AB6C8-2B75-414F-99C8-2CFAF0BA24AE}" dt="2020-08-30T05:39:12.877" v="1531" actId="47"/>
        <pc:sldMkLst>
          <pc:docMk/>
          <pc:sldMk cId="773373751" sldId="328"/>
        </pc:sldMkLst>
      </pc:sldChg>
      <pc:sldChg chg="del">
        <pc:chgData name="Nguyen Van Trung" userId="489571c6-8ba5-4f05-9b07-0f8a8ce47714" providerId="ADAL" clId="{014AB6C8-2B75-414F-99C8-2CFAF0BA24AE}" dt="2020-08-30T05:39:14.892" v="1533" actId="47"/>
        <pc:sldMkLst>
          <pc:docMk/>
          <pc:sldMk cId="2505137642" sldId="329"/>
        </pc:sldMkLst>
      </pc:sldChg>
      <pc:sldChg chg="del">
        <pc:chgData name="Nguyen Van Trung" userId="489571c6-8ba5-4f05-9b07-0f8a8ce47714" providerId="ADAL" clId="{014AB6C8-2B75-414F-99C8-2CFAF0BA24AE}" dt="2020-08-30T05:39:12.536" v="1530" actId="47"/>
        <pc:sldMkLst>
          <pc:docMk/>
          <pc:sldMk cId="2844737616" sldId="330"/>
        </pc:sldMkLst>
      </pc:sldChg>
      <pc:sldChg chg="del">
        <pc:chgData name="Nguyen Van Trung" userId="489571c6-8ba5-4f05-9b07-0f8a8ce47714" providerId="ADAL" clId="{014AB6C8-2B75-414F-99C8-2CFAF0BA24AE}" dt="2020-08-30T05:39:15.788" v="1534" actId="47"/>
        <pc:sldMkLst>
          <pc:docMk/>
          <pc:sldMk cId="458165985" sldId="331"/>
        </pc:sldMkLst>
      </pc:sldChg>
      <pc:sldChg chg="del">
        <pc:chgData name="Nguyen Van Trung" userId="489571c6-8ba5-4f05-9b07-0f8a8ce47714" providerId="ADAL" clId="{014AB6C8-2B75-414F-99C8-2CFAF0BA24AE}" dt="2020-08-30T05:39:16.113" v="1535" actId="47"/>
        <pc:sldMkLst>
          <pc:docMk/>
          <pc:sldMk cId="3696036847" sldId="332"/>
        </pc:sldMkLst>
      </pc:sldChg>
      <pc:sldChg chg="del">
        <pc:chgData name="Nguyen Van Trung" userId="489571c6-8ba5-4f05-9b07-0f8a8ce47714" providerId="ADAL" clId="{014AB6C8-2B75-414F-99C8-2CFAF0BA24AE}" dt="2020-08-30T05:39:17.126" v="1536" actId="47"/>
        <pc:sldMkLst>
          <pc:docMk/>
          <pc:sldMk cId="1800781619" sldId="333"/>
        </pc:sldMkLst>
      </pc:sldChg>
      <pc:sldChg chg="delSp modSp add mod">
        <pc:chgData name="Nguyen Van Trung" userId="489571c6-8ba5-4f05-9b07-0f8a8ce47714" providerId="ADAL" clId="{014AB6C8-2B75-414F-99C8-2CFAF0BA24AE}" dt="2020-09-01T01:33:40.311" v="1791" actId="207"/>
        <pc:sldMkLst>
          <pc:docMk/>
          <pc:sldMk cId="556217193" sldId="335"/>
        </pc:sldMkLst>
        <pc:spChg chg="del mod topLvl">
          <ac:chgData name="Nguyen Van Trung" userId="489571c6-8ba5-4f05-9b07-0f8a8ce47714" providerId="ADAL" clId="{014AB6C8-2B75-414F-99C8-2CFAF0BA24AE}" dt="2020-08-30T05:40:10.726" v="1540" actId="478"/>
          <ac:spMkLst>
            <pc:docMk/>
            <pc:sldMk cId="556217193" sldId="335"/>
            <ac:spMk id="21" creationId="{00000000-0000-0000-0000-000000000000}"/>
          </ac:spMkLst>
        </pc:spChg>
        <pc:spChg chg="topLvl">
          <ac:chgData name="Nguyen Van Trung" userId="489571c6-8ba5-4f05-9b07-0f8a8ce47714" providerId="ADAL" clId="{014AB6C8-2B75-414F-99C8-2CFAF0BA24AE}" dt="2020-08-30T05:40:10.726" v="1540" actId="478"/>
          <ac:spMkLst>
            <pc:docMk/>
            <pc:sldMk cId="556217193" sldId="335"/>
            <ac:spMk id="22" creationId="{00000000-0000-0000-0000-000000000000}"/>
          </ac:spMkLst>
        </pc:spChg>
        <pc:spChg chg="mod">
          <ac:chgData name="Nguyen Van Trung" userId="489571c6-8ba5-4f05-9b07-0f8a8ce47714" providerId="ADAL" clId="{014AB6C8-2B75-414F-99C8-2CFAF0BA24AE}" dt="2020-09-01T01:33:40.311" v="1791" actId="207"/>
          <ac:spMkLst>
            <pc:docMk/>
            <pc:sldMk cId="556217193" sldId="335"/>
            <ac:spMk id="62" creationId="{00000000-0000-0000-0000-000000000000}"/>
          </ac:spMkLst>
        </pc:spChg>
        <pc:grpChg chg="del">
          <ac:chgData name="Nguyen Van Trung" userId="489571c6-8ba5-4f05-9b07-0f8a8ce47714" providerId="ADAL" clId="{014AB6C8-2B75-414F-99C8-2CFAF0BA24AE}" dt="2020-08-30T05:40:10.726" v="1540" actId="478"/>
          <ac:grpSpMkLst>
            <pc:docMk/>
            <pc:sldMk cId="556217193" sldId="335"/>
            <ac:grpSpMk id="20" creationId="{00000000-0000-0000-0000-000000000000}"/>
          </ac:grpSpMkLst>
        </pc:grpChg>
      </pc:sldChg>
      <pc:sldChg chg="modSp add mod">
        <pc:chgData name="Nguyen Van Trung" userId="489571c6-8ba5-4f05-9b07-0f8a8ce47714" providerId="ADAL" clId="{014AB6C8-2B75-414F-99C8-2CFAF0BA24AE}" dt="2020-09-01T01:33:23.987" v="1790" actId="404"/>
        <pc:sldMkLst>
          <pc:docMk/>
          <pc:sldMk cId="4267380475" sldId="336"/>
        </pc:sldMkLst>
        <pc:spChg chg="mod">
          <ac:chgData name="Nguyen Van Trung" userId="489571c6-8ba5-4f05-9b07-0f8a8ce47714" providerId="ADAL" clId="{014AB6C8-2B75-414F-99C8-2CFAF0BA24AE}" dt="2020-09-01T01:33:23.987" v="1790" actId="404"/>
          <ac:spMkLst>
            <pc:docMk/>
            <pc:sldMk cId="4267380475" sldId="336"/>
            <ac:spMk id="62" creationId="{00000000-0000-0000-0000-000000000000}"/>
          </ac:spMkLst>
        </pc:spChg>
      </pc:sldChg>
      <pc:sldChg chg="addSp delSp modSp add mod">
        <pc:chgData name="Nguyen Van Trung" userId="489571c6-8ba5-4f05-9b07-0f8a8ce47714" providerId="ADAL" clId="{014AB6C8-2B75-414F-99C8-2CFAF0BA24AE}" dt="2020-09-01T01:42:12.687" v="1876" actId="22"/>
        <pc:sldMkLst>
          <pc:docMk/>
          <pc:sldMk cId="2542031481" sldId="337"/>
        </pc:sldMkLst>
        <pc:spChg chg="add del mod">
          <ac:chgData name="Nguyen Van Trung" userId="489571c6-8ba5-4f05-9b07-0f8a8ce47714" providerId="ADAL" clId="{014AB6C8-2B75-414F-99C8-2CFAF0BA24AE}" dt="2020-09-01T01:42:12.687" v="1876" actId="22"/>
          <ac:spMkLst>
            <pc:docMk/>
            <pc:sldMk cId="2542031481" sldId="337"/>
            <ac:spMk id="9" creationId="{7D6063F9-E104-4BBB-87E2-A9BB8E74A918}"/>
          </ac:spMkLst>
        </pc:spChg>
        <pc:spChg chg="mod">
          <ac:chgData name="Nguyen Van Trung" userId="489571c6-8ba5-4f05-9b07-0f8a8ce47714" providerId="ADAL" clId="{014AB6C8-2B75-414F-99C8-2CFAF0BA24AE}" dt="2020-09-01T01:41:41.115" v="1871" actId="404"/>
          <ac:spMkLst>
            <pc:docMk/>
            <pc:sldMk cId="2542031481" sldId="337"/>
            <ac:spMk id="62" creationId="{00000000-0000-0000-0000-000000000000}"/>
          </ac:spMkLst>
        </pc:spChg>
      </pc:sldChg>
      <pc:sldChg chg="modSp add mod">
        <pc:chgData name="Nguyen Van Trung" userId="489571c6-8ba5-4f05-9b07-0f8a8ce47714" providerId="ADAL" clId="{014AB6C8-2B75-414F-99C8-2CFAF0BA24AE}" dt="2020-09-01T01:49:20.127" v="2078" actId="20577"/>
        <pc:sldMkLst>
          <pc:docMk/>
          <pc:sldMk cId="3610371111" sldId="338"/>
        </pc:sldMkLst>
        <pc:spChg chg="mod">
          <ac:chgData name="Nguyen Van Trung" userId="489571c6-8ba5-4f05-9b07-0f8a8ce47714" providerId="ADAL" clId="{014AB6C8-2B75-414F-99C8-2CFAF0BA24AE}" dt="2020-09-01T01:49:20.127" v="2078" actId="20577"/>
          <ac:spMkLst>
            <pc:docMk/>
            <pc:sldMk cId="3610371111" sldId="338"/>
            <ac:spMk id="62" creationId="{00000000-0000-0000-0000-000000000000}"/>
          </ac:spMkLst>
        </pc:spChg>
      </pc:sldChg>
      <pc:sldChg chg="modSp add del mod">
        <pc:chgData name="Nguyen Van Trung" userId="489571c6-8ba5-4f05-9b07-0f8a8ce47714" providerId="ADAL" clId="{014AB6C8-2B75-414F-99C8-2CFAF0BA24AE}" dt="2020-09-01T01:41:48.882" v="1872" actId="47"/>
        <pc:sldMkLst>
          <pc:docMk/>
          <pc:sldMk cId="4196009904" sldId="338"/>
        </pc:sldMkLst>
        <pc:spChg chg="mod">
          <ac:chgData name="Nguyen Van Trung" userId="489571c6-8ba5-4f05-9b07-0f8a8ce47714" providerId="ADAL" clId="{014AB6C8-2B75-414F-99C8-2CFAF0BA24AE}" dt="2020-09-01T01:41:02.865" v="1868" actId="113"/>
          <ac:spMkLst>
            <pc:docMk/>
            <pc:sldMk cId="4196009904" sldId="338"/>
            <ac:spMk id="62" creationId="{00000000-0000-0000-0000-000000000000}"/>
          </ac:spMkLst>
        </pc:spChg>
      </pc:sldChg>
      <pc:sldChg chg="addSp delSp modSp add mod">
        <pc:chgData name="Nguyen Van Trung" userId="489571c6-8ba5-4f05-9b07-0f8a8ce47714" providerId="ADAL" clId="{014AB6C8-2B75-414F-99C8-2CFAF0BA24AE}" dt="2020-09-01T03:05:02.968" v="2530" actId="20577"/>
        <pc:sldMkLst>
          <pc:docMk/>
          <pc:sldMk cId="3827165645" sldId="339"/>
        </pc:sldMkLst>
        <pc:spChg chg="add del">
          <ac:chgData name="Nguyen Van Trung" userId="489571c6-8ba5-4f05-9b07-0f8a8ce47714" providerId="ADAL" clId="{014AB6C8-2B75-414F-99C8-2CFAF0BA24AE}" dt="2020-09-01T01:57:10.960" v="2173"/>
          <ac:spMkLst>
            <pc:docMk/>
            <pc:sldMk cId="3827165645" sldId="339"/>
            <ac:spMk id="2" creationId="{3B9CB88A-065B-4A8C-9833-7CE9E0F97CC5}"/>
          </ac:spMkLst>
        </pc:spChg>
        <pc:spChg chg="add del mod">
          <ac:chgData name="Nguyen Van Trung" userId="489571c6-8ba5-4f05-9b07-0f8a8ce47714" providerId="ADAL" clId="{014AB6C8-2B75-414F-99C8-2CFAF0BA24AE}" dt="2020-09-01T01:57:49.043" v="2185"/>
          <ac:spMkLst>
            <pc:docMk/>
            <pc:sldMk cId="3827165645" sldId="339"/>
            <ac:spMk id="3" creationId="{542CAC0B-4F25-45E2-A419-40A90A5E35B0}"/>
          </ac:spMkLst>
        </pc:spChg>
        <pc:spChg chg="add del">
          <ac:chgData name="Nguyen Van Trung" userId="489571c6-8ba5-4f05-9b07-0f8a8ce47714" providerId="ADAL" clId="{014AB6C8-2B75-414F-99C8-2CFAF0BA24AE}" dt="2020-09-01T01:57:54.885" v="2188"/>
          <ac:spMkLst>
            <pc:docMk/>
            <pc:sldMk cId="3827165645" sldId="339"/>
            <ac:spMk id="4" creationId="{8AAC6B26-0312-4309-A70A-AE25D2A62607}"/>
          </ac:spMkLst>
        </pc:spChg>
        <pc:spChg chg="mod">
          <ac:chgData name="Nguyen Van Trung" userId="489571c6-8ba5-4f05-9b07-0f8a8ce47714" providerId="ADAL" clId="{014AB6C8-2B75-414F-99C8-2CFAF0BA24AE}" dt="2020-09-01T01:53:07.761" v="2170" actId="404"/>
          <ac:spMkLst>
            <pc:docMk/>
            <pc:sldMk cId="3827165645" sldId="339"/>
            <ac:spMk id="21" creationId="{00000000-0000-0000-0000-000000000000}"/>
          </ac:spMkLst>
        </pc:spChg>
        <pc:spChg chg="mod">
          <ac:chgData name="Nguyen Van Trung" userId="489571c6-8ba5-4f05-9b07-0f8a8ce47714" providerId="ADAL" clId="{014AB6C8-2B75-414F-99C8-2CFAF0BA24AE}" dt="2020-09-01T03:05:02.968" v="2530" actId="20577"/>
          <ac:spMkLst>
            <pc:docMk/>
            <pc:sldMk cId="3827165645" sldId="339"/>
            <ac:spMk id="62" creationId="{00000000-0000-0000-0000-000000000000}"/>
          </ac:spMkLst>
        </pc:spChg>
        <pc:picChg chg="add del">
          <ac:chgData name="Nguyen Van Trung" userId="489571c6-8ba5-4f05-9b07-0f8a8ce47714" providerId="ADAL" clId="{014AB6C8-2B75-414F-99C8-2CFAF0BA24AE}" dt="2020-09-01T01:58:23.854" v="2190"/>
          <ac:picMkLst>
            <pc:docMk/>
            <pc:sldMk cId="3827165645" sldId="339"/>
            <ac:picMk id="5" creationId="{58171528-5E6E-43F8-8924-348F095423A0}"/>
          </ac:picMkLst>
        </pc:picChg>
      </pc:sldChg>
      <pc:sldChg chg="modSp add mod">
        <pc:chgData name="Nguyen Van Trung" userId="489571c6-8ba5-4f05-9b07-0f8a8ce47714" providerId="ADAL" clId="{014AB6C8-2B75-414F-99C8-2CFAF0BA24AE}" dt="2020-09-01T03:11:27.377" v="2641" actId="113"/>
        <pc:sldMkLst>
          <pc:docMk/>
          <pc:sldMk cId="3441479688" sldId="340"/>
        </pc:sldMkLst>
        <pc:spChg chg="mod">
          <ac:chgData name="Nguyen Van Trung" userId="489571c6-8ba5-4f05-9b07-0f8a8ce47714" providerId="ADAL" clId="{014AB6C8-2B75-414F-99C8-2CFAF0BA24AE}" dt="2020-09-01T03:10:26.811" v="2632" actId="20577"/>
          <ac:spMkLst>
            <pc:docMk/>
            <pc:sldMk cId="3441479688" sldId="340"/>
            <ac:spMk id="21" creationId="{00000000-0000-0000-0000-000000000000}"/>
          </ac:spMkLst>
        </pc:spChg>
        <pc:spChg chg="mod">
          <ac:chgData name="Nguyen Van Trung" userId="489571c6-8ba5-4f05-9b07-0f8a8ce47714" providerId="ADAL" clId="{014AB6C8-2B75-414F-99C8-2CFAF0BA24AE}" dt="2020-09-01T03:06:46.854" v="2533"/>
          <ac:spMkLst>
            <pc:docMk/>
            <pc:sldMk cId="3441479688" sldId="340"/>
            <ac:spMk id="22" creationId="{00000000-0000-0000-0000-000000000000}"/>
          </ac:spMkLst>
        </pc:spChg>
        <pc:spChg chg="mod">
          <ac:chgData name="Nguyen Van Trung" userId="489571c6-8ba5-4f05-9b07-0f8a8ce47714" providerId="ADAL" clId="{014AB6C8-2B75-414F-99C8-2CFAF0BA24AE}" dt="2020-09-01T03:11:27.377" v="2641" actId="113"/>
          <ac:spMkLst>
            <pc:docMk/>
            <pc:sldMk cId="3441479688" sldId="340"/>
            <ac:spMk id="62" creationId="{00000000-0000-0000-0000-000000000000}"/>
          </ac:spMkLst>
        </pc:spChg>
        <pc:grpChg chg="mod">
          <ac:chgData name="Nguyen Van Trung" userId="489571c6-8ba5-4f05-9b07-0f8a8ce47714" providerId="ADAL" clId="{014AB6C8-2B75-414F-99C8-2CFAF0BA24AE}" dt="2020-09-01T03:06:46.854" v="2533"/>
          <ac:grpSpMkLst>
            <pc:docMk/>
            <pc:sldMk cId="3441479688" sldId="340"/>
            <ac:grpSpMk id="20" creationId="{00000000-0000-0000-0000-000000000000}"/>
          </ac:grpSpMkLst>
        </pc:grpChg>
      </pc:sldChg>
      <pc:sldChg chg="modSp add mod">
        <pc:chgData name="Nguyen Van Trung" userId="489571c6-8ba5-4f05-9b07-0f8a8ce47714" providerId="ADAL" clId="{014AB6C8-2B75-414F-99C8-2CFAF0BA24AE}" dt="2020-09-01T03:19:50.663" v="2931" actId="1036"/>
        <pc:sldMkLst>
          <pc:docMk/>
          <pc:sldMk cId="2782721402" sldId="341"/>
        </pc:sldMkLst>
        <pc:spChg chg="mod">
          <ac:chgData name="Nguyen Van Trung" userId="489571c6-8ba5-4f05-9b07-0f8a8ce47714" providerId="ADAL" clId="{014AB6C8-2B75-414F-99C8-2CFAF0BA24AE}" dt="2020-09-01T03:19:50.663" v="2931" actId="1036"/>
          <ac:spMkLst>
            <pc:docMk/>
            <pc:sldMk cId="2782721402" sldId="341"/>
            <ac:spMk id="62" creationId="{00000000-0000-0000-0000-000000000000}"/>
          </ac:spMkLst>
        </pc:spChg>
      </pc:sldChg>
      <pc:sldChg chg="modSp add mod">
        <pc:chgData name="Nguyen Van Trung" userId="489571c6-8ba5-4f05-9b07-0f8a8ce47714" providerId="ADAL" clId="{014AB6C8-2B75-414F-99C8-2CFAF0BA24AE}" dt="2020-09-01T03:20:05.590" v="2956" actId="20577"/>
        <pc:sldMkLst>
          <pc:docMk/>
          <pc:sldMk cId="2885565700" sldId="342"/>
        </pc:sldMkLst>
        <pc:spChg chg="mod">
          <ac:chgData name="Nguyen Van Trung" userId="489571c6-8ba5-4f05-9b07-0f8a8ce47714" providerId="ADAL" clId="{014AB6C8-2B75-414F-99C8-2CFAF0BA24AE}" dt="2020-09-01T03:20:05.590" v="2956" actId="20577"/>
          <ac:spMkLst>
            <pc:docMk/>
            <pc:sldMk cId="2885565700" sldId="342"/>
            <ac:spMk id="62" creationId="{00000000-0000-0000-0000-000000000000}"/>
          </ac:spMkLst>
        </pc:spChg>
      </pc:sldChg>
      <pc:sldChg chg="modSp add mod">
        <pc:chgData name="Nguyen Van Trung" userId="489571c6-8ba5-4f05-9b07-0f8a8ce47714" providerId="ADAL" clId="{014AB6C8-2B75-414F-99C8-2CFAF0BA24AE}" dt="2020-09-01T03:30:14.542" v="3366" actId="113"/>
        <pc:sldMkLst>
          <pc:docMk/>
          <pc:sldMk cId="66365305" sldId="343"/>
        </pc:sldMkLst>
        <pc:spChg chg="mod">
          <ac:chgData name="Nguyen Van Trung" userId="489571c6-8ba5-4f05-9b07-0f8a8ce47714" providerId="ADAL" clId="{014AB6C8-2B75-414F-99C8-2CFAF0BA24AE}" dt="2020-09-01T03:24:05.681" v="3176"/>
          <ac:spMkLst>
            <pc:docMk/>
            <pc:sldMk cId="66365305" sldId="343"/>
            <ac:spMk id="21" creationId="{00000000-0000-0000-0000-000000000000}"/>
          </ac:spMkLst>
        </pc:spChg>
        <pc:spChg chg="mod">
          <ac:chgData name="Nguyen Van Trung" userId="489571c6-8ba5-4f05-9b07-0f8a8ce47714" providerId="ADAL" clId="{014AB6C8-2B75-414F-99C8-2CFAF0BA24AE}" dt="2020-09-01T03:24:05.681" v="3176"/>
          <ac:spMkLst>
            <pc:docMk/>
            <pc:sldMk cId="66365305" sldId="343"/>
            <ac:spMk id="22" creationId="{00000000-0000-0000-0000-000000000000}"/>
          </ac:spMkLst>
        </pc:spChg>
        <pc:spChg chg="mod">
          <ac:chgData name="Nguyen Van Trung" userId="489571c6-8ba5-4f05-9b07-0f8a8ce47714" providerId="ADAL" clId="{014AB6C8-2B75-414F-99C8-2CFAF0BA24AE}" dt="2020-09-01T03:30:14.542" v="3366" actId="113"/>
          <ac:spMkLst>
            <pc:docMk/>
            <pc:sldMk cId="66365305" sldId="343"/>
            <ac:spMk id="62" creationId="{00000000-0000-0000-0000-000000000000}"/>
          </ac:spMkLst>
        </pc:spChg>
        <pc:grpChg chg="mod">
          <ac:chgData name="Nguyen Van Trung" userId="489571c6-8ba5-4f05-9b07-0f8a8ce47714" providerId="ADAL" clId="{014AB6C8-2B75-414F-99C8-2CFAF0BA24AE}" dt="2020-09-01T03:24:05.681" v="3176"/>
          <ac:grpSpMkLst>
            <pc:docMk/>
            <pc:sldMk cId="66365305" sldId="343"/>
            <ac:grpSpMk id="20" creationId="{00000000-0000-0000-0000-000000000000}"/>
          </ac:grpSpMkLst>
        </pc:grpChg>
      </pc:sldChg>
    </pc:docChg>
  </pc:docChgLst>
  <pc:docChgLst>
    <pc:chgData name="Nguyễn Văn Trung - Khoa CNTT" userId="489571c6-8ba5-4f05-9b07-0f8a8ce47714" providerId="ADAL" clId="{81E61C62-7E2E-47B1-A029-94A7B3863355}"/>
    <pc:docChg chg="modSld">
      <pc:chgData name="Nguyễn Văn Trung - Khoa CNTT" userId="489571c6-8ba5-4f05-9b07-0f8a8ce47714" providerId="ADAL" clId="{81E61C62-7E2E-47B1-A029-94A7B3863355}" dt="2020-09-01T04:03:00.743" v="99" actId="20577"/>
      <pc:docMkLst>
        <pc:docMk/>
      </pc:docMkLst>
      <pc:sldChg chg="modSp mod">
        <pc:chgData name="Nguyễn Văn Trung - Khoa CNTT" userId="489571c6-8ba5-4f05-9b07-0f8a8ce47714" providerId="ADAL" clId="{81E61C62-7E2E-47B1-A029-94A7B3863355}" dt="2020-09-01T04:03:00.743" v="99" actId="20577"/>
        <pc:sldMkLst>
          <pc:docMk/>
          <pc:sldMk cId="3671363652" sldId="285"/>
        </pc:sldMkLst>
        <pc:spChg chg="mod">
          <ac:chgData name="Nguyễn Văn Trung - Khoa CNTT" userId="489571c6-8ba5-4f05-9b07-0f8a8ce47714" providerId="ADAL" clId="{81E61C62-7E2E-47B1-A029-94A7B3863355}" dt="2020-09-01T04:03:00.743" v="99" actId="20577"/>
          <ac:spMkLst>
            <pc:docMk/>
            <pc:sldMk cId="3671363652" sldId="285"/>
            <ac:spMk id="19" creationId="{CEF99411-4709-4D85-A7C3-945C4791A054}"/>
          </ac:spMkLst>
        </pc:spChg>
      </pc:sldChg>
    </pc:docChg>
  </pc:docChgLst>
  <pc:docChgLst>
    <pc:chgData name="Nguyễn Văn Trung - Khoa CNTT" userId="489571c6-8ba5-4f05-9b07-0f8a8ce47714" providerId="ADAL" clId="{F8CB66AB-B3AE-473C-9D40-9075220789C6}"/>
    <pc:docChg chg="custSel modSld">
      <pc:chgData name="Nguyễn Văn Trung - Khoa CNTT" userId="489571c6-8ba5-4f05-9b07-0f8a8ce47714" providerId="ADAL" clId="{F8CB66AB-B3AE-473C-9D40-9075220789C6}" dt="2021-07-28T04:14:02.588" v="149" actId="20577"/>
      <pc:docMkLst>
        <pc:docMk/>
      </pc:docMkLst>
      <pc:sldChg chg="modSp mod">
        <pc:chgData name="Nguyễn Văn Trung - Khoa CNTT" userId="489571c6-8ba5-4f05-9b07-0f8a8ce47714" providerId="ADAL" clId="{F8CB66AB-B3AE-473C-9D40-9075220789C6}" dt="2021-07-28T04:14:02.588" v="149" actId="20577"/>
        <pc:sldMkLst>
          <pc:docMk/>
          <pc:sldMk cId="4026623210" sldId="334"/>
        </pc:sldMkLst>
        <pc:spChg chg="mod">
          <ac:chgData name="Nguyễn Văn Trung - Khoa CNTT" userId="489571c6-8ba5-4f05-9b07-0f8a8ce47714" providerId="ADAL" clId="{F8CB66AB-B3AE-473C-9D40-9075220789C6}" dt="2021-07-28T04:14:02.588" v="149" actId="20577"/>
          <ac:spMkLst>
            <pc:docMk/>
            <pc:sldMk cId="4026623210" sldId="334"/>
            <ac:spMk id="62" creationId="{00000000-0000-0000-0000-000000000000}"/>
          </ac:spMkLst>
        </pc:spChg>
      </pc:sldChg>
      <pc:sldChg chg="modSp mod">
        <pc:chgData name="Nguyễn Văn Trung - Khoa CNTT" userId="489571c6-8ba5-4f05-9b07-0f8a8ce47714" providerId="ADAL" clId="{F8CB66AB-B3AE-473C-9D40-9075220789C6}" dt="2021-07-21T03:12:22.020" v="24" actId="20577"/>
        <pc:sldMkLst>
          <pc:docMk/>
          <pc:sldMk cId="4007933079" sldId="346"/>
        </pc:sldMkLst>
        <pc:spChg chg="mod">
          <ac:chgData name="Nguyễn Văn Trung - Khoa CNTT" userId="489571c6-8ba5-4f05-9b07-0f8a8ce47714" providerId="ADAL" clId="{F8CB66AB-B3AE-473C-9D40-9075220789C6}" dt="2021-07-21T03:12:22.020" v="24" actId="20577"/>
          <ac:spMkLst>
            <pc:docMk/>
            <pc:sldMk cId="4007933079" sldId="346"/>
            <ac:spMk id="62" creationId="{00000000-0000-0000-0000-000000000000}"/>
          </ac:spMkLst>
        </pc:spChg>
      </pc:sldChg>
      <pc:sldChg chg="modSp mod">
        <pc:chgData name="Nguyễn Văn Trung - Khoa CNTT" userId="489571c6-8ba5-4f05-9b07-0f8a8ce47714" providerId="ADAL" clId="{F8CB66AB-B3AE-473C-9D40-9075220789C6}" dt="2021-07-21T03:13:59.860" v="28" actId="20577"/>
        <pc:sldMkLst>
          <pc:docMk/>
          <pc:sldMk cId="3359138033" sldId="347"/>
        </pc:sldMkLst>
        <pc:spChg chg="mod">
          <ac:chgData name="Nguyễn Văn Trung - Khoa CNTT" userId="489571c6-8ba5-4f05-9b07-0f8a8ce47714" providerId="ADAL" clId="{F8CB66AB-B3AE-473C-9D40-9075220789C6}" dt="2021-07-21T03:13:59.860" v="28" actId="20577"/>
          <ac:spMkLst>
            <pc:docMk/>
            <pc:sldMk cId="3359138033" sldId="347"/>
            <ac:spMk id="62" creationId="{00000000-0000-0000-0000-000000000000}"/>
          </ac:spMkLst>
        </pc:spChg>
      </pc:sldChg>
      <pc:sldChg chg="modSp mod">
        <pc:chgData name="Nguyễn Văn Trung - Khoa CNTT" userId="489571c6-8ba5-4f05-9b07-0f8a8ce47714" providerId="ADAL" clId="{F8CB66AB-B3AE-473C-9D40-9075220789C6}" dt="2021-07-21T03:32:04.806" v="32" actId="20577"/>
        <pc:sldMkLst>
          <pc:docMk/>
          <pc:sldMk cId="1921426840" sldId="348"/>
        </pc:sldMkLst>
        <pc:spChg chg="mod">
          <ac:chgData name="Nguyễn Văn Trung - Khoa CNTT" userId="489571c6-8ba5-4f05-9b07-0f8a8ce47714" providerId="ADAL" clId="{F8CB66AB-B3AE-473C-9D40-9075220789C6}" dt="2021-07-21T03:32:04.806" v="32" actId="20577"/>
          <ac:spMkLst>
            <pc:docMk/>
            <pc:sldMk cId="1921426840" sldId="348"/>
            <ac:spMk id="62" creationId="{00000000-0000-0000-0000-000000000000}"/>
          </ac:spMkLst>
        </pc:spChg>
      </pc:sldChg>
      <pc:sldChg chg="modSp mod">
        <pc:chgData name="Nguyễn Văn Trung - Khoa CNTT" userId="489571c6-8ba5-4f05-9b07-0f8a8ce47714" providerId="ADAL" clId="{F8CB66AB-B3AE-473C-9D40-9075220789C6}" dt="2021-07-28T02:29:35.624" v="54" actId="20577"/>
        <pc:sldMkLst>
          <pc:docMk/>
          <pc:sldMk cId="1000855734" sldId="349"/>
        </pc:sldMkLst>
        <pc:spChg chg="mod">
          <ac:chgData name="Nguyễn Văn Trung - Khoa CNTT" userId="489571c6-8ba5-4f05-9b07-0f8a8ce47714" providerId="ADAL" clId="{F8CB66AB-B3AE-473C-9D40-9075220789C6}" dt="2021-07-28T02:29:35.624" v="54" actId="20577"/>
          <ac:spMkLst>
            <pc:docMk/>
            <pc:sldMk cId="1000855734" sldId="349"/>
            <ac:spMk id="62" creationId="{00000000-0000-0000-0000-000000000000}"/>
          </ac:spMkLst>
        </pc:spChg>
      </pc:sldChg>
    </pc:docChg>
  </pc:docChgLst>
  <pc:docChgLst>
    <pc:chgData name="Nguyễn Minh Tân - Khoa Công nghệ thông tin - VLSET" userId="101068a6-915f-4420-8228-af2e167f3950" providerId="ADAL" clId="{D895D86A-8912-4528-BB64-8D45BE6876C3}"/>
    <pc:docChg chg="undo custSel addSld delSld modSld sldOrd">
      <pc:chgData name="Nguyễn Minh Tân - Khoa Công nghệ thông tin - VLSET" userId="101068a6-915f-4420-8228-af2e167f3950" providerId="ADAL" clId="{D895D86A-8912-4528-BB64-8D45BE6876C3}" dt="2022-11-30T12:14:53.230" v="3443" actId="2696"/>
      <pc:docMkLst>
        <pc:docMk/>
      </pc:docMkLst>
      <pc:sldChg chg="modSp mod">
        <pc:chgData name="Nguyễn Minh Tân - Khoa Công nghệ thông tin - VLSET" userId="101068a6-915f-4420-8228-af2e167f3950" providerId="ADAL" clId="{D895D86A-8912-4528-BB64-8D45BE6876C3}" dt="2022-11-23T02:28:57.697" v="2555" actId="20577"/>
        <pc:sldMkLst>
          <pc:docMk/>
          <pc:sldMk cId="3671363652" sldId="285"/>
        </pc:sldMkLst>
        <pc:spChg chg="mod">
          <ac:chgData name="Nguyễn Minh Tân - Khoa Công nghệ thông tin - VLSET" userId="101068a6-915f-4420-8228-af2e167f3950" providerId="ADAL" clId="{D895D86A-8912-4528-BB64-8D45BE6876C3}" dt="2022-11-23T02:28:57.697" v="2555" actId="20577"/>
          <ac:spMkLst>
            <pc:docMk/>
            <pc:sldMk cId="3671363652" sldId="285"/>
            <ac:spMk id="17" creationId="{C9BD2F7B-3F77-4C00-A03B-0C17F27D1349}"/>
          </ac:spMkLst>
        </pc:spChg>
        <pc:spChg chg="mod">
          <ac:chgData name="Nguyễn Minh Tân - Khoa Công nghệ thông tin - VLSET" userId="101068a6-915f-4420-8228-af2e167f3950" providerId="ADAL" clId="{D895D86A-8912-4528-BB64-8D45BE6876C3}" dt="2022-11-23T02:28:48.588" v="2545" actId="20577"/>
          <ac:spMkLst>
            <pc:docMk/>
            <pc:sldMk cId="3671363652" sldId="285"/>
            <ac:spMk id="23" creationId="{C9BD2F7B-3F77-4C00-A03B-0C17F27D1349}"/>
          </ac:spMkLst>
        </pc:spChg>
      </pc:sldChg>
      <pc:sldChg chg="modNotesTx">
        <pc:chgData name="Nguyễn Minh Tân - Khoa Công nghệ thông tin - VLSET" userId="101068a6-915f-4420-8228-af2e167f3950" providerId="ADAL" clId="{D895D86A-8912-4528-BB64-8D45BE6876C3}" dt="2022-11-23T01:25:29.243" v="1598" actId="6549"/>
        <pc:sldMkLst>
          <pc:docMk/>
          <pc:sldMk cId="133809529" sldId="287"/>
        </pc:sldMkLst>
      </pc:sldChg>
      <pc:sldChg chg="modSp mod">
        <pc:chgData name="Nguyễn Minh Tân - Khoa Công nghệ thông tin - VLSET" userId="101068a6-915f-4420-8228-af2e167f3950" providerId="ADAL" clId="{D895D86A-8912-4528-BB64-8D45BE6876C3}" dt="2022-11-23T02:39:15.888" v="2669" actId="20577"/>
        <pc:sldMkLst>
          <pc:docMk/>
          <pc:sldMk cId="4026623210" sldId="334"/>
        </pc:sldMkLst>
        <pc:spChg chg="mod">
          <ac:chgData name="Nguyễn Minh Tân - Khoa Công nghệ thông tin - VLSET" userId="101068a6-915f-4420-8228-af2e167f3950" providerId="ADAL" clId="{D895D86A-8912-4528-BB64-8D45BE6876C3}" dt="2022-11-23T02:39:15.888" v="2669" actId="20577"/>
          <ac:spMkLst>
            <pc:docMk/>
            <pc:sldMk cId="4026623210" sldId="334"/>
            <ac:spMk id="21" creationId="{00000000-0000-0000-0000-000000000000}"/>
          </ac:spMkLst>
        </pc:spChg>
        <pc:spChg chg="mod">
          <ac:chgData name="Nguyễn Minh Tân - Khoa Công nghệ thông tin - VLSET" userId="101068a6-915f-4420-8228-af2e167f3950" providerId="ADAL" clId="{D895D86A-8912-4528-BB64-8D45BE6876C3}" dt="2022-11-23T02:37:52.592" v="2637" actId="20577"/>
          <ac:spMkLst>
            <pc:docMk/>
            <pc:sldMk cId="4026623210" sldId="334"/>
            <ac:spMk id="62" creationId="{00000000-0000-0000-0000-000000000000}"/>
          </ac:spMkLst>
        </pc:spChg>
      </pc:sldChg>
      <pc:sldChg chg="modSp mod modNotesTx">
        <pc:chgData name="Nguyễn Minh Tân - Khoa Công nghệ thông tin - VLSET" userId="101068a6-915f-4420-8228-af2e167f3950" providerId="ADAL" clId="{D895D86A-8912-4528-BB64-8D45BE6876C3}" dt="2022-11-23T02:29:03.622" v="2556" actId="123"/>
        <pc:sldMkLst>
          <pc:docMk/>
          <pc:sldMk cId="1000855734" sldId="349"/>
        </pc:sldMkLst>
        <pc:spChg chg="mod">
          <ac:chgData name="Nguyễn Minh Tân - Khoa Công nghệ thông tin - VLSET" userId="101068a6-915f-4420-8228-af2e167f3950" providerId="ADAL" clId="{D895D86A-8912-4528-BB64-8D45BE6876C3}" dt="2022-11-23T01:24:30.849" v="1594" actId="20577"/>
          <ac:spMkLst>
            <pc:docMk/>
            <pc:sldMk cId="1000855734" sldId="349"/>
            <ac:spMk id="2" creationId="{36F68BEA-5A37-464D-9E18-E392FF290DA8}"/>
          </ac:spMkLst>
        </pc:spChg>
        <pc:spChg chg="mod">
          <ac:chgData name="Nguyễn Minh Tân - Khoa Công nghệ thông tin - VLSET" userId="101068a6-915f-4420-8228-af2e167f3950" providerId="ADAL" clId="{D895D86A-8912-4528-BB64-8D45BE6876C3}" dt="2022-11-23T02:29:03.622" v="2556" actId="123"/>
          <ac:spMkLst>
            <pc:docMk/>
            <pc:sldMk cId="1000855734" sldId="349"/>
            <ac:spMk id="62" creationId="{00000000-0000-0000-0000-000000000000}"/>
          </ac:spMkLst>
        </pc:spChg>
      </pc:sldChg>
      <pc:sldChg chg="modSp mod">
        <pc:chgData name="Nguyễn Minh Tân - Khoa Công nghệ thông tin - VLSET" userId="101068a6-915f-4420-8228-af2e167f3950" providerId="ADAL" clId="{D895D86A-8912-4528-BB64-8D45BE6876C3}" dt="2022-11-23T01:45:25.019" v="2079" actId="20577"/>
        <pc:sldMkLst>
          <pc:docMk/>
          <pc:sldMk cId="4215535664" sldId="350"/>
        </pc:sldMkLst>
        <pc:spChg chg="mod">
          <ac:chgData name="Nguyễn Minh Tân - Khoa Công nghệ thông tin - VLSET" userId="101068a6-915f-4420-8228-af2e167f3950" providerId="ADAL" clId="{D895D86A-8912-4528-BB64-8D45BE6876C3}" dt="2022-11-23T01:45:25.019" v="2079" actId="20577"/>
          <ac:spMkLst>
            <pc:docMk/>
            <pc:sldMk cId="4215535664" sldId="350"/>
            <ac:spMk id="62" creationId="{00000000-0000-0000-0000-000000000000}"/>
          </ac:spMkLst>
        </pc:spChg>
      </pc:sldChg>
      <pc:sldChg chg="modNotesTx">
        <pc:chgData name="Nguyễn Minh Tân - Khoa Công nghệ thông tin - VLSET" userId="101068a6-915f-4420-8228-af2e167f3950" providerId="ADAL" clId="{D895D86A-8912-4528-BB64-8D45BE6876C3}" dt="2022-11-23T02:05:03.938" v="2134"/>
        <pc:sldMkLst>
          <pc:docMk/>
          <pc:sldMk cId="3308520353" sldId="351"/>
        </pc:sldMkLst>
      </pc:sldChg>
      <pc:sldChg chg="modNotesTx">
        <pc:chgData name="Nguyễn Minh Tân - Khoa Công nghệ thông tin - VLSET" userId="101068a6-915f-4420-8228-af2e167f3950" providerId="ADAL" clId="{D895D86A-8912-4528-BB64-8D45BE6876C3}" dt="2022-11-23T02:05:46.733" v="2150"/>
        <pc:sldMkLst>
          <pc:docMk/>
          <pc:sldMk cId="1898425977" sldId="353"/>
        </pc:sldMkLst>
      </pc:sldChg>
      <pc:sldChg chg="addSp delSp modSp mod">
        <pc:chgData name="Nguyễn Minh Tân - Khoa Công nghệ thông tin - VLSET" userId="101068a6-915f-4420-8228-af2e167f3950" providerId="ADAL" clId="{D895D86A-8912-4528-BB64-8D45BE6876C3}" dt="2022-11-23T01:34:09.216" v="1975" actId="1076"/>
        <pc:sldMkLst>
          <pc:docMk/>
          <pc:sldMk cId="2438932791" sldId="356"/>
        </pc:sldMkLst>
        <pc:spChg chg="mod">
          <ac:chgData name="Nguyễn Minh Tân - Khoa Công nghệ thông tin - VLSET" userId="101068a6-915f-4420-8228-af2e167f3950" providerId="ADAL" clId="{D895D86A-8912-4528-BB64-8D45BE6876C3}" dt="2022-11-14T14:41:17.166" v="1033" actId="20577"/>
          <ac:spMkLst>
            <pc:docMk/>
            <pc:sldMk cId="2438932791" sldId="356"/>
            <ac:spMk id="2" creationId="{36F68BEA-5A37-464D-9E18-E392FF290DA8}"/>
          </ac:spMkLst>
        </pc:spChg>
        <pc:picChg chg="del">
          <ac:chgData name="Nguyễn Minh Tân - Khoa Công nghệ thông tin - VLSET" userId="101068a6-915f-4420-8228-af2e167f3950" providerId="ADAL" clId="{D895D86A-8912-4528-BB64-8D45BE6876C3}" dt="2022-11-14T14:15:37.451" v="0" actId="478"/>
          <ac:picMkLst>
            <pc:docMk/>
            <pc:sldMk cId="2438932791" sldId="356"/>
            <ac:picMk id="3" creationId="{00000000-0000-0000-0000-000000000000}"/>
          </ac:picMkLst>
        </pc:picChg>
        <pc:picChg chg="add mod">
          <ac:chgData name="Nguyễn Minh Tân - Khoa Công nghệ thông tin - VLSET" userId="101068a6-915f-4420-8228-af2e167f3950" providerId="ADAL" clId="{D895D86A-8912-4528-BB64-8D45BE6876C3}" dt="2022-11-23T01:34:09.216" v="1975" actId="1076"/>
          <ac:picMkLst>
            <pc:docMk/>
            <pc:sldMk cId="2438932791" sldId="356"/>
            <ac:picMk id="5" creationId="{22380D72-03FA-5F29-B533-78F6BE1DF6EE}"/>
          </ac:picMkLst>
        </pc:picChg>
      </pc:sldChg>
      <pc:sldChg chg="addSp delSp modSp mod">
        <pc:chgData name="Nguyễn Minh Tân - Khoa Công nghệ thông tin - VLSET" userId="101068a6-915f-4420-8228-af2e167f3950" providerId="ADAL" clId="{D895D86A-8912-4528-BB64-8D45BE6876C3}" dt="2022-11-23T01:43:11.737" v="1992" actId="20577"/>
        <pc:sldMkLst>
          <pc:docMk/>
          <pc:sldMk cId="609414736" sldId="357"/>
        </pc:sldMkLst>
        <pc:spChg chg="add mod">
          <ac:chgData name="Nguyễn Minh Tân - Khoa Công nghệ thông tin - VLSET" userId="101068a6-915f-4420-8228-af2e167f3950" providerId="ADAL" clId="{D895D86A-8912-4528-BB64-8D45BE6876C3}" dt="2022-11-23T01:43:11.737" v="1992" actId="20577"/>
          <ac:spMkLst>
            <pc:docMk/>
            <pc:sldMk cId="609414736" sldId="357"/>
            <ac:spMk id="5" creationId="{A3AB39F2-B8DD-B5BC-4C66-117BB694E528}"/>
          </ac:spMkLst>
        </pc:spChg>
        <pc:spChg chg="add mod">
          <ac:chgData name="Nguyễn Minh Tân - Khoa Công nghệ thông tin - VLSET" userId="101068a6-915f-4420-8228-af2e167f3950" providerId="ADAL" clId="{D895D86A-8912-4528-BB64-8D45BE6876C3}" dt="2022-11-14T15:17:57.386" v="1300"/>
          <ac:spMkLst>
            <pc:docMk/>
            <pc:sldMk cId="609414736" sldId="357"/>
            <ac:spMk id="6" creationId="{04BECD5A-A996-DA27-F6E8-A57A0DB5B88C}"/>
          </ac:spMkLst>
        </pc:spChg>
        <pc:spChg chg="mod">
          <ac:chgData name="Nguyễn Minh Tân - Khoa Công nghệ thông tin - VLSET" userId="101068a6-915f-4420-8228-af2e167f3950" providerId="ADAL" clId="{D895D86A-8912-4528-BB64-8D45BE6876C3}" dt="2022-11-14T15:18:35.491" v="1321" actId="20577"/>
          <ac:spMkLst>
            <pc:docMk/>
            <pc:sldMk cId="609414736" sldId="357"/>
            <ac:spMk id="62" creationId="{00000000-0000-0000-0000-000000000000}"/>
          </ac:spMkLst>
        </pc:spChg>
        <pc:picChg chg="add del mod">
          <ac:chgData name="Nguyễn Minh Tân - Khoa Công nghệ thông tin - VLSET" userId="101068a6-915f-4420-8228-af2e167f3950" providerId="ADAL" clId="{D895D86A-8912-4528-BB64-8D45BE6876C3}" dt="2022-11-14T15:17:02.001" v="1235" actId="478"/>
          <ac:picMkLst>
            <pc:docMk/>
            <pc:sldMk cId="609414736" sldId="357"/>
            <ac:picMk id="4" creationId="{D0A76180-B8FC-000D-C003-560E776B5A19}"/>
          </ac:picMkLst>
        </pc:picChg>
      </pc:sldChg>
      <pc:sldChg chg="modSp mod">
        <pc:chgData name="Nguyễn Minh Tân - Khoa Công nghệ thông tin - VLSET" userId="101068a6-915f-4420-8228-af2e167f3950" providerId="ADAL" clId="{D895D86A-8912-4528-BB64-8D45BE6876C3}" dt="2022-11-23T01:33:51.292" v="1974" actId="14100"/>
        <pc:sldMkLst>
          <pc:docMk/>
          <pc:sldMk cId="2587553451" sldId="358"/>
        </pc:sldMkLst>
        <pc:spChg chg="mod">
          <ac:chgData name="Nguyễn Minh Tân - Khoa Công nghệ thông tin - VLSET" userId="101068a6-915f-4420-8228-af2e167f3950" providerId="ADAL" clId="{D895D86A-8912-4528-BB64-8D45BE6876C3}" dt="2022-11-14T14:41:56.708" v="1047" actId="20577"/>
          <ac:spMkLst>
            <pc:docMk/>
            <pc:sldMk cId="2587553451" sldId="358"/>
            <ac:spMk id="2" creationId="{36F68BEA-5A37-464D-9E18-E392FF290DA8}"/>
          </ac:spMkLst>
        </pc:spChg>
        <pc:spChg chg="mod">
          <ac:chgData name="Nguyễn Minh Tân - Khoa Công nghệ thông tin - VLSET" userId="101068a6-915f-4420-8228-af2e167f3950" providerId="ADAL" clId="{D895D86A-8912-4528-BB64-8D45BE6876C3}" dt="2022-11-23T01:33:51.292" v="1974" actId="14100"/>
          <ac:spMkLst>
            <pc:docMk/>
            <pc:sldMk cId="2587553451" sldId="358"/>
            <ac:spMk id="62" creationId="{00000000-0000-0000-0000-000000000000}"/>
          </ac:spMkLst>
        </pc:spChg>
      </pc:sldChg>
      <pc:sldChg chg="modSp mod modNotesTx">
        <pc:chgData name="Nguyễn Minh Tân - Khoa Công nghệ thông tin - VLSET" userId="101068a6-915f-4420-8228-af2e167f3950" providerId="ADAL" clId="{D895D86A-8912-4528-BB64-8D45BE6876C3}" dt="2022-11-23T01:44:48.845" v="2017" actId="20577"/>
        <pc:sldMkLst>
          <pc:docMk/>
          <pc:sldMk cId="2273182869" sldId="359"/>
        </pc:sldMkLst>
        <pc:spChg chg="mod">
          <ac:chgData name="Nguyễn Minh Tân - Khoa Công nghệ thông tin - VLSET" userId="101068a6-915f-4420-8228-af2e167f3950" providerId="ADAL" clId="{D895D86A-8912-4528-BB64-8D45BE6876C3}" dt="2022-11-23T01:44:48.845" v="2017" actId="20577"/>
          <ac:spMkLst>
            <pc:docMk/>
            <pc:sldMk cId="2273182869" sldId="359"/>
            <ac:spMk id="2" creationId="{36F68BEA-5A37-464D-9E18-E392FF290DA8}"/>
          </ac:spMkLst>
        </pc:spChg>
        <pc:spChg chg="mod">
          <ac:chgData name="Nguyễn Minh Tân - Khoa Công nghệ thông tin - VLSET" userId="101068a6-915f-4420-8228-af2e167f3950" providerId="ADAL" clId="{D895D86A-8912-4528-BB64-8D45BE6876C3}" dt="2022-11-14T15:28:13.857" v="1344" actId="2711"/>
          <ac:spMkLst>
            <pc:docMk/>
            <pc:sldMk cId="2273182869" sldId="359"/>
            <ac:spMk id="62" creationId="{00000000-0000-0000-0000-000000000000}"/>
          </ac:spMkLst>
        </pc:spChg>
      </pc:sldChg>
      <pc:sldChg chg="addSp delSp modSp mod modNotesTx">
        <pc:chgData name="Nguyễn Minh Tân - Khoa Công nghệ thông tin - VLSET" userId="101068a6-915f-4420-8228-af2e167f3950" providerId="ADAL" clId="{D895D86A-8912-4528-BB64-8D45BE6876C3}" dt="2022-11-23T01:46:57.517" v="2098" actId="20577"/>
        <pc:sldMkLst>
          <pc:docMk/>
          <pc:sldMk cId="3220891425" sldId="361"/>
        </pc:sldMkLst>
        <pc:spChg chg="mod">
          <ac:chgData name="Nguyễn Minh Tân - Khoa Công nghệ thông tin - VLSET" userId="101068a6-915f-4420-8228-af2e167f3950" providerId="ADAL" clId="{D895D86A-8912-4528-BB64-8D45BE6876C3}" dt="2022-11-14T15:29:13.596" v="1357" actId="20577"/>
          <ac:spMkLst>
            <pc:docMk/>
            <pc:sldMk cId="3220891425" sldId="361"/>
            <ac:spMk id="2" creationId="{36F68BEA-5A37-464D-9E18-E392FF290DA8}"/>
          </ac:spMkLst>
        </pc:spChg>
        <pc:spChg chg="add del">
          <ac:chgData name="Nguyễn Minh Tân - Khoa Công nghệ thông tin - VLSET" userId="101068a6-915f-4420-8228-af2e167f3950" providerId="ADAL" clId="{D895D86A-8912-4528-BB64-8D45BE6876C3}" dt="2022-11-14T15:29:36.239" v="1359"/>
          <ac:spMkLst>
            <pc:docMk/>
            <pc:sldMk cId="3220891425" sldId="361"/>
            <ac:spMk id="3" creationId="{1DFA5287-17D5-CBD6-D8DF-D65C7955B3D9}"/>
          </ac:spMkLst>
        </pc:spChg>
        <pc:spChg chg="mod">
          <ac:chgData name="Nguyễn Minh Tân - Khoa Công nghệ thông tin - VLSET" userId="101068a6-915f-4420-8228-af2e167f3950" providerId="ADAL" clId="{D895D86A-8912-4528-BB64-8D45BE6876C3}" dt="2022-11-14T15:31:38.074" v="1405" actId="20577"/>
          <ac:spMkLst>
            <pc:docMk/>
            <pc:sldMk cId="3220891425" sldId="361"/>
            <ac:spMk id="62" creationId="{00000000-0000-0000-0000-000000000000}"/>
          </ac:spMkLst>
        </pc:spChg>
      </pc:sldChg>
      <pc:sldChg chg="modSp add mod modNotesTx">
        <pc:chgData name="Nguyễn Minh Tân - Khoa Công nghệ thông tin - VLSET" userId="101068a6-915f-4420-8228-af2e167f3950" providerId="ADAL" clId="{D895D86A-8912-4528-BB64-8D45BE6876C3}" dt="2022-11-23T01:39:11.038" v="1989" actId="20577"/>
        <pc:sldMkLst>
          <pc:docMk/>
          <pc:sldMk cId="3383019551" sldId="363"/>
        </pc:sldMkLst>
        <pc:spChg chg="mod">
          <ac:chgData name="Nguyễn Minh Tân - Khoa Công nghệ thông tin - VLSET" userId="101068a6-915f-4420-8228-af2e167f3950" providerId="ADAL" clId="{D895D86A-8912-4528-BB64-8D45BE6876C3}" dt="2022-11-23T01:20:50.992" v="1581" actId="313"/>
          <ac:spMkLst>
            <pc:docMk/>
            <pc:sldMk cId="3383019551" sldId="363"/>
            <ac:spMk id="2" creationId="{36F68BEA-5A37-464D-9E18-E392FF290DA8}"/>
          </ac:spMkLst>
        </pc:spChg>
      </pc:sldChg>
      <pc:sldChg chg="add ord">
        <pc:chgData name="Nguyễn Minh Tân - Khoa Công nghệ thông tin - VLSET" userId="101068a6-915f-4420-8228-af2e167f3950" providerId="ADAL" clId="{D895D86A-8912-4528-BB64-8D45BE6876C3}" dt="2022-11-14T15:20:44.064" v="1338"/>
        <pc:sldMkLst>
          <pc:docMk/>
          <pc:sldMk cId="295188338" sldId="364"/>
        </pc:sldMkLst>
      </pc:sldChg>
      <pc:sldChg chg="modSp add mod">
        <pc:chgData name="Nguyễn Minh Tân - Khoa Công nghệ thông tin - VLSET" userId="101068a6-915f-4420-8228-af2e167f3950" providerId="ADAL" clId="{D895D86A-8912-4528-BB64-8D45BE6876C3}" dt="2022-11-23T01:43:44.923" v="1998" actId="20577"/>
        <pc:sldMkLst>
          <pc:docMk/>
          <pc:sldMk cId="1600858746" sldId="365"/>
        </pc:sldMkLst>
        <pc:spChg chg="mod">
          <ac:chgData name="Nguyễn Minh Tân - Khoa Công nghệ thông tin - VLSET" userId="101068a6-915f-4420-8228-af2e167f3950" providerId="ADAL" clId="{D895D86A-8912-4528-BB64-8D45BE6876C3}" dt="2022-11-23T01:43:44.923" v="1998" actId="20577"/>
          <ac:spMkLst>
            <pc:docMk/>
            <pc:sldMk cId="1600858746" sldId="365"/>
            <ac:spMk id="5" creationId="{A3AB39F2-B8DD-B5BC-4C66-117BB694E528}"/>
          </ac:spMkLst>
        </pc:spChg>
        <pc:spChg chg="mod">
          <ac:chgData name="Nguyễn Minh Tân - Khoa Công nghệ thông tin - VLSET" userId="101068a6-915f-4420-8228-af2e167f3950" providerId="ADAL" clId="{D895D86A-8912-4528-BB64-8D45BE6876C3}" dt="2022-11-14T15:20:19.213" v="1336" actId="20577"/>
          <ac:spMkLst>
            <pc:docMk/>
            <pc:sldMk cId="1600858746" sldId="365"/>
            <ac:spMk id="6" creationId="{04BECD5A-A996-DA27-F6E8-A57A0DB5B88C}"/>
          </ac:spMkLst>
        </pc:spChg>
        <pc:spChg chg="mod">
          <ac:chgData name="Nguyễn Minh Tân - Khoa Công nghệ thông tin - VLSET" userId="101068a6-915f-4420-8228-af2e167f3950" providerId="ADAL" clId="{D895D86A-8912-4528-BB64-8D45BE6876C3}" dt="2022-11-14T15:18:42.487" v="1323" actId="20577"/>
          <ac:spMkLst>
            <pc:docMk/>
            <pc:sldMk cId="1600858746" sldId="365"/>
            <ac:spMk id="62" creationId="{00000000-0000-0000-0000-000000000000}"/>
          </ac:spMkLst>
        </pc:spChg>
      </pc:sldChg>
      <pc:sldChg chg="modSp add mod ord modNotesTx">
        <pc:chgData name="Nguyễn Minh Tân - Khoa Công nghệ thông tin - VLSET" userId="101068a6-915f-4420-8228-af2e167f3950" providerId="ADAL" clId="{D895D86A-8912-4528-BB64-8D45BE6876C3}" dt="2022-11-23T02:37:17.495" v="2626" actId="255"/>
        <pc:sldMkLst>
          <pc:docMk/>
          <pc:sldMk cId="3013473355" sldId="366"/>
        </pc:sldMkLst>
        <pc:spChg chg="mod">
          <ac:chgData name="Nguyễn Minh Tân - Khoa Công nghệ thông tin - VLSET" userId="101068a6-915f-4420-8228-af2e167f3950" providerId="ADAL" clId="{D895D86A-8912-4528-BB64-8D45BE6876C3}" dt="2022-11-14T15:50:45.633" v="1444" actId="20577"/>
          <ac:spMkLst>
            <pc:docMk/>
            <pc:sldMk cId="3013473355" sldId="366"/>
            <ac:spMk id="2" creationId="{36F68BEA-5A37-464D-9E18-E392FF290DA8}"/>
          </ac:spMkLst>
        </pc:spChg>
        <pc:spChg chg="mod">
          <ac:chgData name="Nguyễn Minh Tân - Khoa Công nghệ thông tin - VLSET" userId="101068a6-915f-4420-8228-af2e167f3950" providerId="ADAL" clId="{D895D86A-8912-4528-BB64-8D45BE6876C3}" dt="2022-11-23T02:37:17.495" v="2626" actId="255"/>
          <ac:spMkLst>
            <pc:docMk/>
            <pc:sldMk cId="3013473355" sldId="366"/>
            <ac:spMk id="62" creationId="{00000000-0000-0000-0000-000000000000}"/>
          </ac:spMkLst>
        </pc:spChg>
      </pc:sldChg>
      <pc:sldChg chg="modSp add mod modNotesTx">
        <pc:chgData name="Nguyễn Minh Tân - Khoa Công nghệ thông tin - VLSET" userId="101068a6-915f-4420-8228-af2e167f3950" providerId="ADAL" clId="{D895D86A-8912-4528-BB64-8D45BE6876C3}" dt="2022-11-30T01:42:56.246" v="2885" actId="207"/>
        <pc:sldMkLst>
          <pc:docMk/>
          <pc:sldMk cId="3932225019" sldId="367"/>
        </pc:sldMkLst>
        <pc:spChg chg="mod">
          <ac:chgData name="Nguyễn Minh Tân - Khoa Công nghệ thông tin - VLSET" userId="101068a6-915f-4420-8228-af2e167f3950" providerId="ADAL" clId="{D895D86A-8912-4528-BB64-8D45BE6876C3}" dt="2022-11-30T01:38:55.127" v="2868" actId="20577"/>
          <ac:spMkLst>
            <pc:docMk/>
            <pc:sldMk cId="3932225019" sldId="367"/>
            <ac:spMk id="2" creationId="{36F68BEA-5A37-464D-9E18-E392FF290DA8}"/>
          </ac:spMkLst>
        </pc:spChg>
        <pc:spChg chg="mod">
          <ac:chgData name="Nguyễn Minh Tân - Khoa Công nghệ thông tin - VLSET" userId="101068a6-915f-4420-8228-af2e167f3950" providerId="ADAL" clId="{D895D86A-8912-4528-BB64-8D45BE6876C3}" dt="2022-11-30T01:42:56.246" v="2885" actId="207"/>
          <ac:spMkLst>
            <pc:docMk/>
            <pc:sldMk cId="3932225019" sldId="367"/>
            <ac:spMk id="62" creationId="{00000000-0000-0000-0000-000000000000}"/>
          </ac:spMkLst>
        </pc:spChg>
      </pc:sldChg>
      <pc:sldChg chg="modSp add mod ord">
        <pc:chgData name="Nguyễn Minh Tân - Khoa Công nghệ thông tin - VLSET" userId="101068a6-915f-4420-8228-af2e167f3950" providerId="ADAL" clId="{D895D86A-8912-4528-BB64-8D45BE6876C3}" dt="2022-11-23T02:39:08.802" v="2667" actId="20577"/>
        <pc:sldMkLst>
          <pc:docMk/>
          <pc:sldMk cId="2998719316" sldId="368"/>
        </pc:sldMkLst>
        <pc:spChg chg="mod">
          <ac:chgData name="Nguyễn Minh Tân - Khoa Công nghệ thông tin - VLSET" userId="101068a6-915f-4420-8228-af2e167f3950" providerId="ADAL" clId="{D895D86A-8912-4528-BB64-8D45BE6876C3}" dt="2022-11-23T02:39:08.802" v="2667" actId="20577"/>
          <ac:spMkLst>
            <pc:docMk/>
            <pc:sldMk cId="2998719316" sldId="368"/>
            <ac:spMk id="2" creationId="{36F68BEA-5A37-464D-9E18-E392FF290DA8}"/>
          </ac:spMkLst>
        </pc:spChg>
        <pc:spChg chg="mod">
          <ac:chgData name="Nguyễn Minh Tân - Khoa Công nghệ thông tin - VLSET" userId="101068a6-915f-4420-8228-af2e167f3950" providerId="ADAL" clId="{D895D86A-8912-4528-BB64-8D45BE6876C3}" dt="2022-11-23T02:16:31.081" v="2337" actId="20577"/>
          <ac:spMkLst>
            <pc:docMk/>
            <pc:sldMk cId="2998719316" sldId="368"/>
            <ac:spMk id="62" creationId="{00000000-0000-0000-0000-000000000000}"/>
          </ac:spMkLst>
        </pc:spChg>
      </pc:sldChg>
      <pc:sldChg chg="modSp add mod">
        <pc:chgData name="Nguyễn Minh Tân - Khoa Công nghệ thông tin - VLSET" userId="101068a6-915f-4420-8228-af2e167f3950" providerId="ADAL" clId="{D895D86A-8912-4528-BB64-8D45BE6876C3}" dt="2022-11-23T02:37:07.599" v="2624" actId="255"/>
        <pc:sldMkLst>
          <pc:docMk/>
          <pc:sldMk cId="1795184991" sldId="369"/>
        </pc:sldMkLst>
        <pc:spChg chg="mod">
          <ac:chgData name="Nguyễn Minh Tân - Khoa Công nghệ thông tin - VLSET" userId="101068a6-915f-4420-8228-af2e167f3950" providerId="ADAL" clId="{D895D86A-8912-4528-BB64-8D45BE6876C3}" dt="2022-11-23T02:30:54.145" v="2592" actId="20577"/>
          <ac:spMkLst>
            <pc:docMk/>
            <pc:sldMk cId="1795184991" sldId="369"/>
            <ac:spMk id="2" creationId="{36F68BEA-5A37-464D-9E18-E392FF290DA8}"/>
          </ac:spMkLst>
        </pc:spChg>
        <pc:spChg chg="mod">
          <ac:chgData name="Nguyễn Minh Tân - Khoa Công nghệ thông tin - VLSET" userId="101068a6-915f-4420-8228-af2e167f3950" providerId="ADAL" clId="{D895D86A-8912-4528-BB64-8D45BE6876C3}" dt="2022-11-23T02:37:07.599" v="2624" actId="255"/>
          <ac:spMkLst>
            <pc:docMk/>
            <pc:sldMk cId="1795184991" sldId="369"/>
            <ac:spMk id="62" creationId="{00000000-0000-0000-0000-000000000000}"/>
          </ac:spMkLst>
        </pc:spChg>
      </pc:sldChg>
      <pc:sldChg chg="modSp add mod">
        <pc:chgData name="Nguyễn Minh Tân - Khoa Công nghệ thông tin - VLSET" userId="101068a6-915f-4420-8228-af2e167f3950" providerId="ADAL" clId="{D895D86A-8912-4528-BB64-8D45BE6876C3}" dt="2022-11-23T02:39:35.981" v="2679" actId="20577"/>
        <pc:sldMkLst>
          <pc:docMk/>
          <pc:sldMk cId="3870395343" sldId="370"/>
        </pc:sldMkLst>
        <pc:spChg chg="mod">
          <ac:chgData name="Nguyễn Minh Tân - Khoa Công nghệ thông tin - VLSET" userId="101068a6-915f-4420-8228-af2e167f3950" providerId="ADAL" clId="{D895D86A-8912-4528-BB64-8D45BE6876C3}" dt="2022-11-23T02:39:35.981" v="2679" actId="20577"/>
          <ac:spMkLst>
            <pc:docMk/>
            <pc:sldMk cId="3870395343" sldId="370"/>
            <ac:spMk id="21" creationId="{00000000-0000-0000-0000-000000000000}"/>
          </ac:spMkLst>
        </pc:spChg>
      </pc:sldChg>
      <pc:sldChg chg="modSp add mod">
        <pc:chgData name="Nguyễn Minh Tân - Khoa Công nghệ thông tin - VLSET" userId="101068a6-915f-4420-8228-af2e167f3950" providerId="ADAL" clId="{D895D86A-8912-4528-BB64-8D45BE6876C3}" dt="2022-11-23T02:39:19.608" v="2671" actId="20577"/>
        <pc:sldMkLst>
          <pc:docMk/>
          <pc:sldMk cId="2680126077" sldId="371"/>
        </pc:sldMkLst>
        <pc:spChg chg="mod">
          <ac:chgData name="Nguyễn Minh Tân - Khoa Công nghệ thông tin - VLSET" userId="101068a6-915f-4420-8228-af2e167f3950" providerId="ADAL" clId="{D895D86A-8912-4528-BB64-8D45BE6876C3}" dt="2022-11-23T02:39:19.608" v="2671" actId="20577"/>
          <ac:spMkLst>
            <pc:docMk/>
            <pc:sldMk cId="2680126077" sldId="371"/>
            <ac:spMk id="21" creationId="{00000000-0000-0000-0000-000000000000}"/>
          </ac:spMkLst>
        </pc:spChg>
        <pc:spChg chg="mod">
          <ac:chgData name="Nguyễn Minh Tân - Khoa Công nghệ thông tin - VLSET" userId="101068a6-915f-4420-8228-af2e167f3950" providerId="ADAL" clId="{D895D86A-8912-4528-BB64-8D45BE6876C3}" dt="2022-11-23T02:38:36.015" v="2665" actId="20577"/>
          <ac:spMkLst>
            <pc:docMk/>
            <pc:sldMk cId="2680126077" sldId="371"/>
            <ac:spMk id="62" creationId="{00000000-0000-0000-0000-000000000000}"/>
          </ac:spMkLst>
        </pc:spChg>
      </pc:sldChg>
      <pc:sldChg chg="addSp delSp modSp add mod">
        <pc:chgData name="Nguyễn Minh Tân - Khoa Công nghệ thông tin - VLSET" userId="101068a6-915f-4420-8228-af2e167f3950" providerId="ADAL" clId="{D895D86A-8912-4528-BB64-8D45BE6876C3}" dt="2022-11-23T02:39:23.659" v="2673" actId="20577"/>
        <pc:sldMkLst>
          <pc:docMk/>
          <pc:sldMk cId="209794801" sldId="372"/>
        </pc:sldMkLst>
        <pc:spChg chg="mod">
          <ac:chgData name="Nguyễn Minh Tân - Khoa Công nghệ thông tin - VLSET" userId="101068a6-915f-4420-8228-af2e167f3950" providerId="ADAL" clId="{D895D86A-8912-4528-BB64-8D45BE6876C3}" dt="2022-11-23T02:39:23.659" v="2673" actId="20577"/>
          <ac:spMkLst>
            <pc:docMk/>
            <pc:sldMk cId="209794801" sldId="372"/>
            <ac:spMk id="21" creationId="{00000000-0000-0000-0000-000000000000}"/>
          </ac:spMkLst>
        </pc:spChg>
        <pc:spChg chg="del">
          <ac:chgData name="Nguyễn Minh Tân - Khoa Công nghệ thông tin - VLSET" userId="101068a6-915f-4420-8228-af2e167f3950" providerId="ADAL" clId="{D895D86A-8912-4528-BB64-8D45BE6876C3}" dt="2022-11-23T02:27:38.215" v="2529" actId="478"/>
          <ac:spMkLst>
            <pc:docMk/>
            <pc:sldMk cId="209794801" sldId="372"/>
            <ac:spMk id="62" creationId="{00000000-0000-0000-0000-000000000000}"/>
          </ac:spMkLst>
        </pc:spChg>
        <pc:picChg chg="add mod">
          <ac:chgData name="Nguyễn Minh Tân - Khoa Công nghệ thông tin - VLSET" userId="101068a6-915f-4420-8228-af2e167f3950" providerId="ADAL" clId="{D895D86A-8912-4528-BB64-8D45BE6876C3}" dt="2022-11-23T02:27:44.759" v="2532" actId="14100"/>
          <ac:picMkLst>
            <pc:docMk/>
            <pc:sldMk cId="209794801" sldId="372"/>
            <ac:picMk id="3" creationId="{EE8FC821-F540-4824-9890-C3F39DB701A3}"/>
          </ac:picMkLst>
        </pc:picChg>
      </pc:sldChg>
      <pc:sldChg chg="addSp delSp modSp add mod">
        <pc:chgData name="Nguyễn Minh Tân - Khoa Công nghệ thông tin - VLSET" userId="101068a6-915f-4420-8228-af2e167f3950" providerId="ADAL" clId="{D895D86A-8912-4528-BB64-8D45BE6876C3}" dt="2022-11-23T02:39:27.707" v="2675" actId="20577"/>
        <pc:sldMkLst>
          <pc:docMk/>
          <pc:sldMk cId="2916130309" sldId="373"/>
        </pc:sldMkLst>
        <pc:spChg chg="mod">
          <ac:chgData name="Nguyễn Minh Tân - Khoa Công nghệ thông tin - VLSET" userId="101068a6-915f-4420-8228-af2e167f3950" providerId="ADAL" clId="{D895D86A-8912-4528-BB64-8D45BE6876C3}" dt="2022-11-23T02:39:27.707" v="2675" actId="20577"/>
          <ac:spMkLst>
            <pc:docMk/>
            <pc:sldMk cId="2916130309" sldId="373"/>
            <ac:spMk id="21" creationId="{00000000-0000-0000-0000-000000000000}"/>
          </ac:spMkLst>
        </pc:spChg>
        <pc:picChg chg="del">
          <ac:chgData name="Nguyễn Minh Tân - Khoa Công nghệ thông tin - VLSET" userId="101068a6-915f-4420-8228-af2e167f3950" providerId="ADAL" clId="{D895D86A-8912-4528-BB64-8D45BE6876C3}" dt="2022-11-23T02:28:05.937" v="2534" actId="478"/>
          <ac:picMkLst>
            <pc:docMk/>
            <pc:sldMk cId="2916130309" sldId="373"/>
            <ac:picMk id="3" creationId="{EE8FC821-F540-4824-9890-C3F39DB701A3}"/>
          </ac:picMkLst>
        </pc:picChg>
        <pc:picChg chg="add mod">
          <ac:chgData name="Nguyễn Minh Tân - Khoa Công nghệ thông tin - VLSET" userId="101068a6-915f-4420-8228-af2e167f3950" providerId="ADAL" clId="{D895D86A-8912-4528-BB64-8D45BE6876C3}" dt="2022-11-23T02:28:10.934" v="2537" actId="1076"/>
          <ac:picMkLst>
            <pc:docMk/>
            <pc:sldMk cId="2916130309" sldId="373"/>
            <ac:picMk id="4" creationId="{7EF75873-D927-E60B-E4B0-D6D447193795}"/>
          </ac:picMkLst>
        </pc:picChg>
      </pc:sldChg>
      <pc:sldChg chg="addSp delSp modSp add mod">
        <pc:chgData name="Nguyễn Minh Tân - Khoa Công nghệ thông tin - VLSET" userId="101068a6-915f-4420-8228-af2e167f3950" providerId="ADAL" clId="{D895D86A-8912-4528-BB64-8D45BE6876C3}" dt="2022-11-23T02:39:32.484" v="2677" actId="20577"/>
        <pc:sldMkLst>
          <pc:docMk/>
          <pc:sldMk cId="375241368" sldId="374"/>
        </pc:sldMkLst>
        <pc:spChg chg="mod">
          <ac:chgData name="Nguyễn Minh Tân - Khoa Công nghệ thông tin - VLSET" userId="101068a6-915f-4420-8228-af2e167f3950" providerId="ADAL" clId="{D895D86A-8912-4528-BB64-8D45BE6876C3}" dt="2022-11-23T02:39:32.484" v="2677" actId="20577"/>
          <ac:spMkLst>
            <pc:docMk/>
            <pc:sldMk cId="375241368" sldId="374"/>
            <ac:spMk id="21" creationId="{00000000-0000-0000-0000-000000000000}"/>
          </ac:spMkLst>
        </pc:spChg>
        <pc:picChg chg="add mod">
          <ac:chgData name="Nguyễn Minh Tân - Khoa Công nghệ thông tin - VLSET" userId="101068a6-915f-4420-8228-af2e167f3950" providerId="ADAL" clId="{D895D86A-8912-4528-BB64-8D45BE6876C3}" dt="2022-11-23T02:28:35.666" v="2542" actId="1076"/>
          <ac:picMkLst>
            <pc:docMk/>
            <pc:sldMk cId="375241368" sldId="374"/>
            <ac:picMk id="3" creationId="{4D4608D3-2E35-B562-7730-00C587A5FCCA}"/>
          </ac:picMkLst>
        </pc:picChg>
        <pc:picChg chg="del">
          <ac:chgData name="Nguyễn Minh Tân - Khoa Công nghệ thông tin - VLSET" userId="101068a6-915f-4420-8228-af2e167f3950" providerId="ADAL" clId="{D895D86A-8912-4528-BB64-8D45BE6876C3}" dt="2022-11-23T02:28:31.258" v="2539" actId="478"/>
          <ac:picMkLst>
            <pc:docMk/>
            <pc:sldMk cId="375241368" sldId="374"/>
            <ac:picMk id="4" creationId="{7EF75873-D927-E60B-E4B0-D6D447193795}"/>
          </ac:picMkLst>
        </pc:picChg>
      </pc:sldChg>
      <pc:sldChg chg="addSp delSp modSp add mod modNotesTx">
        <pc:chgData name="Nguyễn Minh Tân - Khoa Công nghệ thông tin - VLSET" userId="101068a6-915f-4420-8228-af2e167f3950" providerId="ADAL" clId="{D895D86A-8912-4528-BB64-8D45BE6876C3}" dt="2022-11-23T02:46:53.194" v="2711"/>
        <pc:sldMkLst>
          <pc:docMk/>
          <pc:sldMk cId="3276047656" sldId="375"/>
        </pc:sldMkLst>
        <pc:spChg chg="add del">
          <ac:chgData name="Nguyễn Minh Tân - Khoa Công nghệ thông tin - VLSET" userId="101068a6-915f-4420-8228-af2e167f3950" providerId="ADAL" clId="{D895D86A-8912-4528-BB64-8D45BE6876C3}" dt="2022-11-23T02:42:01.010" v="2691" actId="478"/>
          <ac:spMkLst>
            <pc:docMk/>
            <pc:sldMk cId="3276047656" sldId="375"/>
            <ac:spMk id="2" creationId="{453F120D-F3BD-7598-09C8-C6F4D41B9ECD}"/>
          </ac:spMkLst>
        </pc:spChg>
        <pc:spChg chg="add del mod">
          <ac:chgData name="Nguyễn Minh Tân - Khoa Công nghệ thông tin - VLSET" userId="101068a6-915f-4420-8228-af2e167f3950" providerId="ADAL" clId="{D895D86A-8912-4528-BB64-8D45BE6876C3}" dt="2022-11-23T02:42:18.171" v="2695" actId="478"/>
          <ac:spMkLst>
            <pc:docMk/>
            <pc:sldMk cId="3276047656" sldId="375"/>
            <ac:spMk id="3" creationId="{D77050EF-2F74-11C1-F14A-DE1E862B3CF2}"/>
          </ac:spMkLst>
        </pc:spChg>
        <pc:spChg chg="add mod">
          <ac:chgData name="Nguyễn Minh Tân - Khoa Công nghệ thông tin - VLSET" userId="101068a6-915f-4420-8228-af2e167f3950" providerId="ADAL" clId="{D895D86A-8912-4528-BB64-8D45BE6876C3}" dt="2022-11-23T02:43:39.197" v="2710" actId="12"/>
          <ac:spMkLst>
            <pc:docMk/>
            <pc:sldMk cId="3276047656" sldId="375"/>
            <ac:spMk id="5" creationId="{9504A2EF-2F57-6E48-6CB5-57FA34C40394}"/>
          </ac:spMkLst>
        </pc:spChg>
        <pc:spChg chg="mod">
          <ac:chgData name="Nguyễn Minh Tân - Khoa Công nghệ thông tin - VLSET" userId="101068a6-915f-4420-8228-af2e167f3950" providerId="ADAL" clId="{D895D86A-8912-4528-BB64-8D45BE6876C3}" dt="2022-11-23T02:41:50.487" v="2688" actId="20577"/>
          <ac:spMkLst>
            <pc:docMk/>
            <pc:sldMk cId="3276047656" sldId="375"/>
            <ac:spMk id="21" creationId="{00000000-0000-0000-0000-000000000000}"/>
          </ac:spMkLst>
        </pc:spChg>
        <pc:spChg chg="del mod">
          <ac:chgData name="Nguyễn Minh Tân - Khoa Công nghệ thông tin - VLSET" userId="101068a6-915f-4420-8228-af2e167f3950" providerId="ADAL" clId="{D895D86A-8912-4528-BB64-8D45BE6876C3}" dt="2022-11-23T02:42:01.010" v="2691" actId="478"/>
          <ac:spMkLst>
            <pc:docMk/>
            <pc:sldMk cId="3276047656" sldId="375"/>
            <ac:spMk id="62" creationId="{00000000-0000-0000-0000-000000000000}"/>
          </ac:spMkLst>
        </pc:spChg>
        <pc:spChg chg="del">
          <ac:chgData name="Nguyễn Minh Tân - Khoa Công nghệ thông tin - VLSET" userId="101068a6-915f-4420-8228-af2e167f3950" providerId="ADAL" clId="{D895D86A-8912-4528-BB64-8D45BE6876C3}" dt="2022-11-23T02:42:20.981" v="2696" actId="478"/>
          <ac:spMkLst>
            <pc:docMk/>
            <pc:sldMk cId="3276047656" sldId="375"/>
            <ac:spMk id="85" creationId="{00000000-0000-0000-0000-000000000000}"/>
          </ac:spMkLst>
        </pc:spChg>
        <pc:spChg chg="del">
          <ac:chgData name="Nguyễn Minh Tân - Khoa Công nghệ thông tin - VLSET" userId="101068a6-915f-4420-8228-af2e167f3950" providerId="ADAL" clId="{D895D86A-8912-4528-BB64-8D45BE6876C3}" dt="2022-11-23T02:42:18.171" v="2695" actId="478"/>
          <ac:spMkLst>
            <pc:docMk/>
            <pc:sldMk cId="3276047656" sldId="375"/>
            <ac:spMk id="86" creationId="{00000000-0000-0000-0000-000000000000}"/>
          </ac:spMkLst>
        </pc:spChg>
        <pc:spChg chg="del">
          <ac:chgData name="Nguyễn Minh Tân - Khoa Công nghệ thông tin - VLSET" userId="101068a6-915f-4420-8228-af2e167f3950" providerId="ADAL" clId="{D895D86A-8912-4528-BB64-8D45BE6876C3}" dt="2022-11-23T02:42:18.171" v="2695" actId="478"/>
          <ac:spMkLst>
            <pc:docMk/>
            <pc:sldMk cId="3276047656" sldId="375"/>
            <ac:spMk id="88" creationId="{00000000-0000-0000-0000-000000000000}"/>
          </ac:spMkLst>
        </pc:spChg>
        <pc:spChg chg="del">
          <ac:chgData name="Nguyễn Minh Tân - Khoa Công nghệ thông tin - VLSET" userId="101068a6-915f-4420-8228-af2e167f3950" providerId="ADAL" clId="{D895D86A-8912-4528-BB64-8D45BE6876C3}" dt="2022-11-23T02:42:18.171" v="2695" actId="478"/>
          <ac:spMkLst>
            <pc:docMk/>
            <pc:sldMk cId="3276047656" sldId="375"/>
            <ac:spMk id="90" creationId="{00000000-0000-0000-0000-000000000000}"/>
          </ac:spMkLst>
        </pc:spChg>
        <pc:picChg chg="add mod">
          <ac:chgData name="Nguyễn Minh Tân - Khoa Công nghệ thông tin - VLSET" userId="101068a6-915f-4420-8228-af2e167f3950" providerId="ADAL" clId="{D895D86A-8912-4528-BB64-8D45BE6876C3}" dt="2022-11-23T02:43:30.663" v="2707" actId="1076"/>
          <ac:picMkLst>
            <pc:docMk/>
            <pc:sldMk cId="3276047656" sldId="375"/>
            <ac:picMk id="7" creationId="{DB7182B9-28E8-BC98-0330-284CD5162F8A}"/>
          </ac:picMkLst>
        </pc:picChg>
      </pc:sldChg>
      <pc:sldChg chg="delSp modSp add mod modNotesTx">
        <pc:chgData name="Nguyễn Minh Tân - Khoa Công nghệ thông tin - VLSET" userId="101068a6-915f-4420-8228-af2e167f3950" providerId="ADAL" clId="{D895D86A-8912-4528-BB64-8D45BE6876C3}" dt="2022-11-23T03:40:52.780" v="2786" actId="20577"/>
        <pc:sldMkLst>
          <pc:docMk/>
          <pc:sldMk cId="1200561292" sldId="376"/>
        </pc:sldMkLst>
        <pc:spChg chg="mod">
          <ac:chgData name="Nguyễn Minh Tân - Khoa Công nghệ thông tin - VLSET" userId="101068a6-915f-4420-8228-af2e167f3950" providerId="ADAL" clId="{D895D86A-8912-4528-BB64-8D45BE6876C3}" dt="2022-11-23T03:40:52.780" v="2786" actId="20577"/>
          <ac:spMkLst>
            <pc:docMk/>
            <pc:sldMk cId="1200561292" sldId="376"/>
            <ac:spMk id="5" creationId="{9504A2EF-2F57-6E48-6CB5-57FA34C40394}"/>
          </ac:spMkLst>
        </pc:spChg>
        <pc:spChg chg="mod">
          <ac:chgData name="Nguyễn Minh Tân - Khoa Công nghệ thông tin - VLSET" userId="101068a6-915f-4420-8228-af2e167f3950" providerId="ADAL" clId="{D895D86A-8912-4528-BB64-8D45BE6876C3}" dt="2022-11-23T03:28:00.724" v="2723" actId="20577"/>
          <ac:spMkLst>
            <pc:docMk/>
            <pc:sldMk cId="1200561292" sldId="376"/>
            <ac:spMk id="21" creationId="{00000000-0000-0000-0000-000000000000}"/>
          </ac:spMkLst>
        </pc:spChg>
        <pc:picChg chg="del">
          <ac:chgData name="Nguyễn Minh Tân - Khoa Công nghệ thông tin - VLSET" userId="101068a6-915f-4420-8228-af2e167f3950" providerId="ADAL" clId="{D895D86A-8912-4528-BB64-8D45BE6876C3}" dt="2022-11-23T03:28:24.370" v="2726" actId="478"/>
          <ac:picMkLst>
            <pc:docMk/>
            <pc:sldMk cId="1200561292" sldId="376"/>
            <ac:picMk id="7" creationId="{DB7182B9-28E8-BC98-0330-284CD5162F8A}"/>
          </ac:picMkLst>
        </pc:picChg>
      </pc:sldChg>
      <pc:sldChg chg="modSp add mod ord">
        <pc:chgData name="Nguyễn Minh Tân - Khoa Công nghệ thông tin - VLSET" userId="101068a6-915f-4420-8228-af2e167f3950" providerId="ADAL" clId="{D895D86A-8912-4528-BB64-8D45BE6876C3}" dt="2022-11-30T01:38:52.410" v="2866" actId="20577"/>
        <pc:sldMkLst>
          <pc:docMk/>
          <pc:sldMk cId="3982796435" sldId="377"/>
        </pc:sldMkLst>
        <pc:spChg chg="mod">
          <ac:chgData name="Nguyễn Minh Tân - Khoa Công nghệ thông tin - VLSET" userId="101068a6-915f-4420-8228-af2e167f3950" providerId="ADAL" clId="{D895D86A-8912-4528-BB64-8D45BE6876C3}" dt="2022-11-30T01:38:52.410" v="2866" actId="20577"/>
          <ac:spMkLst>
            <pc:docMk/>
            <pc:sldMk cId="3982796435" sldId="377"/>
            <ac:spMk id="2" creationId="{36F68BEA-5A37-464D-9E18-E392FF290DA8}"/>
          </ac:spMkLst>
        </pc:spChg>
      </pc:sldChg>
      <pc:sldChg chg="addSp delSp modSp add mod ord modNotesTx">
        <pc:chgData name="Nguyễn Minh Tân - Khoa Công nghệ thông tin - VLSET" userId="101068a6-915f-4420-8228-af2e167f3950" providerId="ADAL" clId="{D895D86A-8912-4528-BB64-8D45BE6876C3}" dt="2022-11-30T01:46:40.477" v="2888"/>
        <pc:sldMkLst>
          <pc:docMk/>
          <pc:sldMk cId="2140605083" sldId="378"/>
        </pc:sldMkLst>
        <pc:spChg chg="mod">
          <ac:chgData name="Nguyễn Minh Tân - Khoa Công nghệ thông tin - VLSET" userId="101068a6-915f-4420-8228-af2e167f3950" providerId="ADAL" clId="{D895D86A-8912-4528-BB64-8D45BE6876C3}" dt="2022-11-30T01:38:58.035" v="2870" actId="20577"/>
          <ac:spMkLst>
            <pc:docMk/>
            <pc:sldMk cId="2140605083" sldId="378"/>
            <ac:spMk id="2" creationId="{36F68BEA-5A37-464D-9E18-E392FF290DA8}"/>
          </ac:spMkLst>
        </pc:spChg>
        <pc:spChg chg="del">
          <ac:chgData name="Nguyễn Minh Tân - Khoa Công nghệ thông tin - VLSET" userId="101068a6-915f-4420-8228-af2e167f3950" providerId="ADAL" clId="{D895D86A-8912-4528-BB64-8D45BE6876C3}" dt="2022-11-30T01:27:34.452" v="2810" actId="478"/>
          <ac:spMkLst>
            <pc:docMk/>
            <pc:sldMk cId="2140605083" sldId="378"/>
            <ac:spMk id="62" creationId="{00000000-0000-0000-0000-000000000000}"/>
          </ac:spMkLst>
        </pc:spChg>
        <pc:picChg chg="add mod">
          <ac:chgData name="Nguyễn Minh Tân - Khoa Công nghệ thông tin - VLSET" userId="101068a6-915f-4420-8228-af2e167f3950" providerId="ADAL" clId="{D895D86A-8912-4528-BB64-8D45BE6876C3}" dt="2022-11-30T01:27:52.260" v="2815" actId="1076"/>
          <ac:picMkLst>
            <pc:docMk/>
            <pc:sldMk cId="2140605083" sldId="378"/>
            <ac:picMk id="4" creationId="{86C7F969-4C61-9F47-86F5-19FD8B07978D}"/>
          </ac:picMkLst>
        </pc:picChg>
        <pc:picChg chg="add mod">
          <ac:chgData name="Nguyễn Minh Tân - Khoa Công nghệ thông tin - VLSET" userId="101068a6-915f-4420-8228-af2e167f3950" providerId="ADAL" clId="{D895D86A-8912-4528-BB64-8D45BE6876C3}" dt="2022-11-30T01:27:53.857" v="2816" actId="1076"/>
          <ac:picMkLst>
            <pc:docMk/>
            <pc:sldMk cId="2140605083" sldId="378"/>
            <ac:picMk id="6" creationId="{3A2376A8-1715-D90F-EB23-B21A87995B01}"/>
          </ac:picMkLst>
        </pc:picChg>
      </pc:sldChg>
      <pc:sldChg chg="add modNotesTx">
        <pc:chgData name="Nguyễn Minh Tân - Khoa Công nghệ thông tin - VLSET" userId="101068a6-915f-4420-8228-af2e167f3950" providerId="ADAL" clId="{D895D86A-8912-4528-BB64-8D45BE6876C3}" dt="2022-11-30T01:52:17.147" v="2904"/>
        <pc:sldMkLst>
          <pc:docMk/>
          <pc:sldMk cId="3457598361" sldId="379"/>
        </pc:sldMkLst>
      </pc:sldChg>
      <pc:sldChg chg="addSp delSp modSp add mod setBg">
        <pc:chgData name="Nguyễn Minh Tân - Khoa Công nghệ thông tin - VLSET" userId="101068a6-915f-4420-8228-af2e167f3950" providerId="ADAL" clId="{D895D86A-8912-4528-BB64-8D45BE6876C3}" dt="2022-11-30T01:48:37.931" v="2900" actId="14100"/>
        <pc:sldMkLst>
          <pc:docMk/>
          <pc:sldMk cId="2761524106" sldId="380"/>
        </pc:sldMkLst>
        <pc:spChg chg="add mod">
          <ac:chgData name="Nguyễn Minh Tân - Khoa Công nghệ thông tin - VLSET" userId="101068a6-915f-4420-8228-af2e167f3950" providerId="ADAL" clId="{D895D86A-8912-4528-BB64-8D45BE6876C3}" dt="2022-11-30T01:48:37.931" v="2900" actId="14100"/>
          <ac:spMkLst>
            <pc:docMk/>
            <pc:sldMk cId="2761524106" sldId="380"/>
            <ac:spMk id="3" creationId="{57BB22A6-BBB8-F826-81E3-80A30F58D558}"/>
          </ac:spMkLst>
        </pc:spChg>
        <pc:spChg chg="del">
          <ac:chgData name="Nguyễn Minh Tân - Khoa Công nghệ thông tin - VLSET" userId="101068a6-915f-4420-8228-af2e167f3950" providerId="ADAL" clId="{D895D86A-8912-4528-BB64-8D45BE6876C3}" dt="2022-11-30T01:46:46.698" v="2890" actId="478"/>
          <ac:spMkLst>
            <pc:docMk/>
            <pc:sldMk cId="2761524106" sldId="380"/>
            <ac:spMk id="62" creationId="{00000000-0000-0000-0000-000000000000}"/>
          </ac:spMkLst>
        </pc:spChg>
        <pc:spChg chg="del">
          <ac:chgData name="Nguyễn Minh Tân - Khoa Công nghệ thông tin - VLSET" userId="101068a6-915f-4420-8228-af2e167f3950" providerId="ADAL" clId="{D895D86A-8912-4528-BB64-8D45BE6876C3}" dt="2022-11-30T01:47:00.988" v="2894" actId="478"/>
          <ac:spMkLst>
            <pc:docMk/>
            <pc:sldMk cId="2761524106" sldId="380"/>
            <ac:spMk id="85" creationId="{00000000-0000-0000-0000-000000000000}"/>
          </ac:spMkLst>
        </pc:spChg>
        <pc:spChg chg="del">
          <ac:chgData name="Nguyễn Minh Tân - Khoa Công nghệ thông tin - VLSET" userId="101068a6-915f-4420-8228-af2e167f3950" providerId="ADAL" clId="{D895D86A-8912-4528-BB64-8D45BE6876C3}" dt="2022-11-30T01:47:00.988" v="2894" actId="478"/>
          <ac:spMkLst>
            <pc:docMk/>
            <pc:sldMk cId="2761524106" sldId="380"/>
            <ac:spMk id="86" creationId="{00000000-0000-0000-0000-000000000000}"/>
          </ac:spMkLst>
        </pc:spChg>
        <pc:spChg chg="del">
          <ac:chgData name="Nguyễn Minh Tân - Khoa Công nghệ thông tin - VLSET" userId="101068a6-915f-4420-8228-af2e167f3950" providerId="ADAL" clId="{D895D86A-8912-4528-BB64-8D45BE6876C3}" dt="2022-11-30T01:47:02.034" v="2895" actId="478"/>
          <ac:spMkLst>
            <pc:docMk/>
            <pc:sldMk cId="2761524106" sldId="380"/>
            <ac:spMk id="88" creationId="{00000000-0000-0000-0000-000000000000}"/>
          </ac:spMkLst>
        </pc:spChg>
        <pc:spChg chg="del">
          <ac:chgData name="Nguyễn Minh Tân - Khoa Công nghệ thông tin - VLSET" userId="101068a6-915f-4420-8228-af2e167f3950" providerId="ADAL" clId="{D895D86A-8912-4528-BB64-8D45BE6876C3}" dt="2022-11-30T01:47:00.988" v="2894" actId="478"/>
          <ac:spMkLst>
            <pc:docMk/>
            <pc:sldMk cId="2761524106" sldId="380"/>
            <ac:spMk id="90" creationId="{00000000-0000-0000-0000-000000000000}"/>
          </ac:spMkLst>
        </pc:spChg>
      </pc:sldChg>
      <pc:sldChg chg="new del">
        <pc:chgData name="Nguyễn Minh Tân - Khoa Công nghệ thông tin - VLSET" userId="101068a6-915f-4420-8228-af2e167f3950" providerId="ADAL" clId="{D895D86A-8912-4528-BB64-8D45BE6876C3}" dt="2022-11-30T01:53:07.830" v="2906" actId="680"/>
        <pc:sldMkLst>
          <pc:docMk/>
          <pc:sldMk cId="1526017296" sldId="381"/>
        </pc:sldMkLst>
      </pc:sldChg>
      <pc:sldChg chg="modSp add mod modNotesTx">
        <pc:chgData name="Nguyễn Minh Tân - Khoa Công nghệ thông tin - VLSET" userId="101068a6-915f-4420-8228-af2e167f3950" providerId="ADAL" clId="{D895D86A-8912-4528-BB64-8D45BE6876C3}" dt="2022-11-30T01:58:19.488" v="2970"/>
        <pc:sldMkLst>
          <pc:docMk/>
          <pc:sldMk cId="1953601997" sldId="381"/>
        </pc:sldMkLst>
        <pc:spChg chg="mod">
          <ac:chgData name="Nguyễn Minh Tân - Khoa Công nghệ thông tin - VLSET" userId="101068a6-915f-4420-8228-af2e167f3950" providerId="ADAL" clId="{D895D86A-8912-4528-BB64-8D45BE6876C3}" dt="2022-11-30T01:53:24.047" v="2923" actId="20577"/>
          <ac:spMkLst>
            <pc:docMk/>
            <pc:sldMk cId="1953601997" sldId="381"/>
            <ac:spMk id="2" creationId="{36F68BEA-5A37-464D-9E18-E392FF290DA8}"/>
          </ac:spMkLst>
        </pc:spChg>
        <pc:spChg chg="mod">
          <ac:chgData name="Nguyễn Minh Tân - Khoa Công nghệ thông tin - VLSET" userId="101068a6-915f-4420-8228-af2e167f3950" providerId="ADAL" clId="{D895D86A-8912-4528-BB64-8D45BE6876C3}" dt="2022-11-30T01:54:29.961" v="2935" actId="207"/>
          <ac:spMkLst>
            <pc:docMk/>
            <pc:sldMk cId="1953601997" sldId="381"/>
            <ac:spMk id="3" creationId="{57BB22A6-BBB8-F826-81E3-80A30F58D558}"/>
          </ac:spMkLst>
        </pc:spChg>
      </pc:sldChg>
      <pc:sldChg chg="addSp delSp modSp add mod modNotesTx">
        <pc:chgData name="Nguyễn Minh Tân - Khoa Công nghệ thông tin - VLSET" userId="101068a6-915f-4420-8228-af2e167f3950" providerId="ADAL" clId="{D895D86A-8912-4528-BB64-8D45BE6876C3}" dt="2022-11-30T11:47:59.007" v="3290"/>
        <pc:sldMkLst>
          <pc:docMk/>
          <pc:sldMk cId="3528508458" sldId="382"/>
        </pc:sldMkLst>
        <pc:spChg chg="mod">
          <ac:chgData name="Nguyễn Minh Tân - Khoa Công nghệ thông tin - VLSET" userId="101068a6-915f-4420-8228-af2e167f3950" providerId="ADAL" clId="{D895D86A-8912-4528-BB64-8D45BE6876C3}" dt="2022-11-30T11:29:21.290" v="2972" actId="20577"/>
          <ac:spMkLst>
            <pc:docMk/>
            <pc:sldMk cId="3528508458" sldId="382"/>
            <ac:spMk id="2" creationId="{36F68BEA-5A37-464D-9E18-E392FF290DA8}"/>
          </ac:spMkLst>
        </pc:spChg>
        <pc:spChg chg="del">
          <ac:chgData name="Nguyễn Minh Tân - Khoa Công nghệ thông tin - VLSET" userId="101068a6-915f-4420-8228-af2e167f3950" providerId="ADAL" clId="{D895D86A-8912-4528-BB64-8D45BE6876C3}" dt="2022-11-30T01:55:44.571" v="2963" actId="478"/>
          <ac:spMkLst>
            <pc:docMk/>
            <pc:sldMk cId="3528508458" sldId="382"/>
            <ac:spMk id="3" creationId="{57BB22A6-BBB8-F826-81E3-80A30F58D558}"/>
          </ac:spMkLst>
        </pc:spChg>
        <pc:spChg chg="del">
          <ac:chgData name="Nguyễn Minh Tân - Khoa Công nghệ thông tin - VLSET" userId="101068a6-915f-4420-8228-af2e167f3950" providerId="ADAL" clId="{D895D86A-8912-4528-BB64-8D45BE6876C3}" dt="2022-11-30T11:29:38.288" v="2973" actId="478"/>
          <ac:spMkLst>
            <pc:docMk/>
            <pc:sldMk cId="3528508458" sldId="382"/>
            <ac:spMk id="5" creationId="{5BE627BC-2079-FFEC-9505-0E3F202C16E3}"/>
          </ac:spMkLst>
        </pc:spChg>
        <pc:spChg chg="add del">
          <ac:chgData name="Nguyễn Minh Tân - Khoa Công nghệ thông tin - VLSET" userId="101068a6-915f-4420-8228-af2e167f3950" providerId="ADAL" clId="{D895D86A-8912-4528-BB64-8D45BE6876C3}" dt="2022-11-30T11:30:27.532" v="2978" actId="478"/>
          <ac:spMkLst>
            <pc:docMk/>
            <pc:sldMk cId="3528508458" sldId="382"/>
            <ac:spMk id="7" creationId="{B6BC9B98-3B3F-FEB8-B72C-9E3668D0A42D}"/>
          </ac:spMkLst>
        </pc:spChg>
        <pc:spChg chg="add mod">
          <ac:chgData name="Nguyễn Minh Tân - Khoa Công nghệ thông tin - VLSET" userId="101068a6-915f-4420-8228-af2e167f3950" providerId="ADAL" clId="{D895D86A-8912-4528-BB64-8D45BE6876C3}" dt="2022-11-30T11:47:59.007" v="3290"/>
          <ac:spMkLst>
            <pc:docMk/>
            <pc:sldMk cId="3528508458" sldId="382"/>
            <ac:spMk id="8" creationId="{91D78259-CAEA-7252-8FD7-70725E3622ED}"/>
          </ac:spMkLst>
        </pc:spChg>
        <pc:picChg chg="add mod">
          <ac:chgData name="Nguyễn Minh Tân - Khoa Công nghệ thông tin - VLSET" userId="101068a6-915f-4420-8228-af2e167f3950" providerId="ADAL" clId="{D895D86A-8912-4528-BB64-8D45BE6876C3}" dt="2022-11-30T11:29:44.651" v="2976" actId="1076"/>
          <ac:picMkLst>
            <pc:docMk/>
            <pc:sldMk cId="3528508458" sldId="382"/>
            <ac:picMk id="6" creationId="{953C9EFD-A8DE-8461-AB20-B0F53DC8D3A1}"/>
          </ac:picMkLst>
        </pc:picChg>
      </pc:sldChg>
      <pc:sldChg chg="addSp modSp mod">
        <pc:chgData name="Nguyễn Minh Tân - Khoa Công nghệ thông tin - VLSET" userId="101068a6-915f-4420-8228-af2e167f3950" providerId="ADAL" clId="{D895D86A-8912-4528-BB64-8D45BE6876C3}" dt="2022-11-30T12:14:19.140" v="3442" actId="20577"/>
        <pc:sldMkLst>
          <pc:docMk/>
          <pc:sldMk cId="2250307219" sldId="383"/>
        </pc:sldMkLst>
        <pc:spChg chg="mod">
          <ac:chgData name="Nguyễn Minh Tân - Khoa Công nghệ thông tin - VLSET" userId="101068a6-915f-4420-8228-af2e167f3950" providerId="ADAL" clId="{D895D86A-8912-4528-BB64-8D45BE6876C3}" dt="2022-11-30T12:14:19.140" v="3442" actId="20577"/>
          <ac:spMkLst>
            <pc:docMk/>
            <pc:sldMk cId="2250307219" sldId="383"/>
            <ac:spMk id="2" creationId="{36F68BEA-5A37-464D-9E18-E392FF290DA8}"/>
          </ac:spMkLst>
        </pc:spChg>
        <pc:spChg chg="add mod">
          <ac:chgData name="Nguyễn Minh Tân - Khoa Công nghệ thông tin - VLSET" userId="101068a6-915f-4420-8228-af2e167f3950" providerId="ADAL" clId="{D895D86A-8912-4528-BB64-8D45BE6876C3}" dt="2022-11-30T12:05:30.334" v="3377" actId="1076"/>
          <ac:spMkLst>
            <pc:docMk/>
            <pc:sldMk cId="2250307219" sldId="383"/>
            <ac:spMk id="5" creationId="{C93660E5-C3A3-F39D-FBC9-0D3C046FFE3C}"/>
          </ac:spMkLst>
        </pc:spChg>
        <pc:picChg chg="add mod">
          <ac:chgData name="Nguyễn Minh Tân - Khoa Công nghệ thông tin - VLSET" userId="101068a6-915f-4420-8228-af2e167f3950" providerId="ADAL" clId="{D895D86A-8912-4528-BB64-8D45BE6876C3}" dt="2022-11-30T12:00:16.360" v="3304" actId="1076"/>
          <ac:picMkLst>
            <pc:docMk/>
            <pc:sldMk cId="2250307219" sldId="383"/>
            <ac:picMk id="4" creationId="{8746A402-2EB2-438A-1918-A2040FA31168}"/>
          </ac:picMkLst>
        </pc:picChg>
      </pc:sldChg>
      <pc:sldChg chg="del">
        <pc:chgData name="Nguyễn Minh Tân - Khoa Công nghệ thông tin - VLSET" userId="101068a6-915f-4420-8228-af2e167f3950" providerId="ADAL" clId="{D895D86A-8912-4528-BB64-8D45BE6876C3}" dt="2022-11-30T12:06:10.350" v="3422" actId="2696"/>
        <pc:sldMkLst>
          <pc:docMk/>
          <pc:sldMk cId="4291128154" sldId="384"/>
        </pc:sldMkLst>
      </pc:sldChg>
      <pc:sldChg chg="del">
        <pc:chgData name="Nguyễn Minh Tân - Khoa Công nghệ thông tin - VLSET" userId="101068a6-915f-4420-8228-af2e167f3950" providerId="ADAL" clId="{D895D86A-8912-4528-BB64-8D45BE6876C3}" dt="2022-11-30T12:06:12.164" v="3423" actId="2696"/>
        <pc:sldMkLst>
          <pc:docMk/>
          <pc:sldMk cId="1323160267" sldId="385"/>
        </pc:sldMkLst>
      </pc:sldChg>
      <pc:sldChg chg="del">
        <pc:chgData name="Nguyễn Minh Tân - Khoa Công nghệ thông tin - VLSET" userId="101068a6-915f-4420-8228-af2e167f3950" providerId="ADAL" clId="{D895D86A-8912-4528-BB64-8D45BE6876C3}" dt="2022-11-30T12:14:53.230" v="3443" actId="2696"/>
        <pc:sldMkLst>
          <pc:docMk/>
          <pc:sldMk cId="228767476" sldId="386"/>
        </pc:sldMkLst>
      </pc:sldChg>
      <pc:sldChg chg="addSp delSp modSp add mod">
        <pc:chgData name="Nguyễn Minh Tân - Khoa Công nghệ thông tin - VLSET" userId="101068a6-915f-4420-8228-af2e167f3950" providerId="ADAL" clId="{D895D86A-8912-4528-BB64-8D45BE6876C3}" dt="2022-11-30T12:05:58.595" v="3421" actId="20577"/>
        <pc:sldMkLst>
          <pc:docMk/>
          <pc:sldMk cId="2672385629" sldId="387"/>
        </pc:sldMkLst>
        <pc:spChg chg="mod">
          <ac:chgData name="Nguyễn Minh Tân - Khoa Công nghệ thông tin - VLSET" userId="101068a6-915f-4420-8228-af2e167f3950" providerId="ADAL" clId="{D895D86A-8912-4528-BB64-8D45BE6876C3}" dt="2022-11-30T11:49:52.933" v="3294" actId="20577"/>
          <ac:spMkLst>
            <pc:docMk/>
            <pc:sldMk cId="2672385629" sldId="387"/>
            <ac:spMk id="2" creationId="{36F68BEA-5A37-464D-9E18-E392FF290DA8}"/>
          </ac:spMkLst>
        </pc:spChg>
        <pc:spChg chg="mod">
          <ac:chgData name="Nguyễn Minh Tân - Khoa Công nghệ thông tin - VLSET" userId="101068a6-915f-4420-8228-af2e167f3950" providerId="ADAL" clId="{D895D86A-8912-4528-BB64-8D45BE6876C3}" dt="2022-11-30T12:05:58.595" v="3421" actId="20577"/>
          <ac:spMkLst>
            <pc:docMk/>
            <pc:sldMk cId="2672385629" sldId="387"/>
            <ac:spMk id="8" creationId="{91D78259-CAEA-7252-8FD7-70725E3622ED}"/>
          </ac:spMkLst>
        </pc:spChg>
        <pc:picChg chg="add mod">
          <ac:chgData name="Nguyễn Minh Tân - Khoa Công nghệ thông tin - VLSET" userId="101068a6-915f-4420-8228-af2e167f3950" providerId="ADAL" clId="{D895D86A-8912-4528-BB64-8D45BE6876C3}" dt="2022-11-30T11:50:57.002" v="3299" actId="14100"/>
          <ac:picMkLst>
            <pc:docMk/>
            <pc:sldMk cId="2672385629" sldId="387"/>
            <ac:picMk id="5" creationId="{EEE5B61E-80DE-93AD-F35C-CF32AF9A7E3A}"/>
          </ac:picMkLst>
        </pc:picChg>
        <pc:picChg chg="del mod">
          <ac:chgData name="Nguyễn Minh Tân - Khoa Công nghệ thông tin - VLSET" userId="101068a6-915f-4420-8228-af2e167f3950" providerId="ADAL" clId="{D895D86A-8912-4528-BB64-8D45BE6876C3}" dt="2022-11-30T11:50:52.403" v="3296" actId="478"/>
          <ac:picMkLst>
            <pc:docMk/>
            <pc:sldMk cId="2672385629" sldId="387"/>
            <ac:picMk id="6" creationId="{953C9EFD-A8DE-8461-AB20-B0F53DC8D3A1}"/>
          </ac:picMkLst>
        </pc:picChg>
      </pc:sldChg>
      <pc:sldChg chg="addSp delSp modSp add mod modNotesTx">
        <pc:chgData name="Nguyễn Minh Tân - Khoa Công nghệ thông tin - VLSET" userId="101068a6-915f-4420-8228-af2e167f3950" providerId="ADAL" clId="{D895D86A-8912-4528-BB64-8D45BE6876C3}" dt="2022-11-30T12:13:07.702" v="3439"/>
        <pc:sldMkLst>
          <pc:docMk/>
          <pc:sldMk cId="3551021863" sldId="388"/>
        </pc:sldMkLst>
        <pc:spChg chg="mod">
          <ac:chgData name="Nguyễn Minh Tân - Khoa Công nghệ thông tin - VLSET" userId="101068a6-915f-4420-8228-af2e167f3950" providerId="ADAL" clId="{D895D86A-8912-4528-BB64-8D45BE6876C3}" dt="2022-11-30T12:06:39.798" v="3427" actId="20577"/>
          <ac:spMkLst>
            <pc:docMk/>
            <pc:sldMk cId="3551021863" sldId="388"/>
            <ac:spMk id="2" creationId="{36F68BEA-5A37-464D-9E18-E392FF290DA8}"/>
          </ac:spMkLst>
        </pc:spChg>
        <pc:spChg chg="mod">
          <ac:chgData name="Nguyễn Minh Tân - Khoa Công nghệ thông tin - VLSET" userId="101068a6-915f-4420-8228-af2e167f3950" providerId="ADAL" clId="{D895D86A-8912-4528-BB64-8D45BE6876C3}" dt="2022-11-30T12:08:45.519" v="3436" actId="207"/>
          <ac:spMkLst>
            <pc:docMk/>
            <pc:sldMk cId="3551021863" sldId="388"/>
            <ac:spMk id="5" creationId="{C93660E5-C3A3-F39D-FBC9-0D3C046FFE3C}"/>
          </ac:spMkLst>
        </pc:spChg>
        <pc:picChg chg="del">
          <ac:chgData name="Nguyễn Minh Tân - Khoa Công nghệ thông tin - VLSET" userId="101068a6-915f-4420-8228-af2e167f3950" providerId="ADAL" clId="{D895D86A-8912-4528-BB64-8D45BE6876C3}" dt="2022-11-30T12:06:44.542" v="3428" actId="478"/>
          <ac:picMkLst>
            <pc:docMk/>
            <pc:sldMk cId="3551021863" sldId="388"/>
            <ac:picMk id="4" creationId="{8746A402-2EB2-438A-1918-A2040FA31168}"/>
          </ac:picMkLst>
        </pc:picChg>
        <pc:picChg chg="add mod">
          <ac:chgData name="Nguyễn Minh Tân - Khoa Công nghệ thông tin - VLSET" userId="101068a6-915f-4420-8228-af2e167f3950" providerId="ADAL" clId="{D895D86A-8912-4528-BB64-8D45BE6876C3}" dt="2022-11-30T12:07:01.354" v="3432" actId="1076"/>
          <ac:picMkLst>
            <pc:docMk/>
            <pc:sldMk cId="3551021863" sldId="388"/>
            <ac:picMk id="6" creationId="{D75E8201-7307-DF32-BF88-B97B444ECA4D}"/>
          </ac:picMkLst>
        </pc:picChg>
      </pc:sldChg>
    </pc:docChg>
  </pc:docChgLst>
  <pc:docChgLst>
    <pc:chgData name="Nguyễn Văn Trung - Khoa CNTT" userId="489571c6-8ba5-4f05-9b07-0f8a8ce47714" providerId="ADAL" clId="{4524EA00-494E-4F72-876A-33E96BA7B5C9}"/>
    <pc:docChg chg="custSel modSld">
      <pc:chgData name="Nguyễn Văn Trung - Khoa CNTT" userId="489571c6-8ba5-4f05-9b07-0f8a8ce47714" providerId="ADAL" clId="{4524EA00-494E-4F72-876A-33E96BA7B5C9}" dt="2021-08-12T10:55:01.748" v="17" actId="20577"/>
      <pc:docMkLst>
        <pc:docMk/>
      </pc:docMkLst>
      <pc:sldChg chg="modSp mod">
        <pc:chgData name="Nguyễn Văn Trung - Khoa CNTT" userId="489571c6-8ba5-4f05-9b07-0f8a8ce47714" providerId="ADAL" clId="{4524EA00-494E-4F72-876A-33E96BA7B5C9}" dt="2021-08-12T10:54:03.644" v="13"/>
        <pc:sldMkLst>
          <pc:docMk/>
          <pc:sldMk cId="3671363652" sldId="285"/>
        </pc:sldMkLst>
        <pc:spChg chg="mod">
          <ac:chgData name="Nguyễn Văn Trung - Khoa CNTT" userId="489571c6-8ba5-4f05-9b07-0f8a8ce47714" providerId="ADAL" clId="{4524EA00-494E-4F72-876A-33E96BA7B5C9}" dt="2021-08-12T10:54:03.644" v="13"/>
          <ac:spMkLst>
            <pc:docMk/>
            <pc:sldMk cId="3671363652" sldId="285"/>
            <ac:spMk id="19" creationId="{CEF99411-4709-4D85-A7C3-945C4791A054}"/>
          </ac:spMkLst>
        </pc:spChg>
      </pc:sldChg>
      <pc:sldChg chg="modSp mod">
        <pc:chgData name="Nguyễn Văn Trung - Khoa CNTT" userId="489571c6-8ba5-4f05-9b07-0f8a8ce47714" providerId="ADAL" clId="{4524EA00-494E-4F72-876A-33E96BA7B5C9}" dt="2021-08-12T10:55:01.748" v="17" actId="20577"/>
        <pc:sldMkLst>
          <pc:docMk/>
          <pc:sldMk cId="1000855734" sldId="349"/>
        </pc:sldMkLst>
        <pc:spChg chg="mod">
          <ac:chgData name="Nguyễn Văn Trung - Khoa CNTT" userId="489571c6-8ba5-4f05-9b07-0f8a8ce47714" providerId="ADAL" clId="{4524EA00-494E-4F72-876A-33E96BA7B5C9}" dt="2021-08-12T10:55:01.748" v="17" actId="20577"/>
          <ac:spMkLst>
            <pc:docMk/>
            <pc:sldMk cId="1000855734" sldId="349"/>
            <ac:spMk id="2" creationId="{36F68BEA-5A37-464D-9E18-E392FF290DA8}"/>
          </ac:spMkLst>
        </pc:spChg>
      </pc:sldChg>
    </pc:docChg>
  </pc:docChgLst>
  <pc:docChgLst>
    <pc:chgData name="Nguyen Van Trung" userId="489571c6-8ba5-4f05-9b07-0f8a8ce47714" providerId="ADAL" clId="{16867486-EA68-4AF5-A522-9CAD6CD974A0}"/>
    <pc:docChg chg="undo custSel addSld delSld modSld">
      <pc:chgData name="Nguyen Van Trung" userId="489571c6-8ba5-4f05-9b07-0f8a8ce47714" providerId="ADAL" clId="{16867486-EA68-4AF5-A522-9CAD6CD974A0}" dt="2020-08-27T04:40:55.097" v="4200" actId="1036"/>
      <pc:docMkLst>
        <pc:docMk/>
      </pc:docMkLst>
      <pc:sldChg chg="modSp mod">
        <pc:chgData name="Nguyen Van Trung" userId="489571c6-8ba5-4f05-9b07-0f8a8ce47714" providerId="ADAL" clId="{16867486-EA68-4AF5-A522-9CAD6CD974A0}" dt="2020-08-27T02:54:38.684" v="217" actId="20577"/>
        <pc:sldMkLst>
          <pc:docMk/>
          <pc:sldMk cId="3671363652" sldId="285"/>
        </pc:sldMkLst>
        <pc:spChg chg="mod">
          <ac:chgData name="Nguyen Van Trung" userId="489571c6-8ba5-4f05-9b07-0f8a8ce47714" providerId="ADAL" clId="{16867486-EA68-4AF5-A522-9CAD6CD974A0}" dt="2020-08-27T02:45:51.183" v="30" actId="20577"/>
          <ac:spMkLst>
            <pc:docMk/>
            <pc:sldMk cId="3671363652" sldId="285"/>
            <ac:spMk id="7" creationId="{CEF99411-4709-4D85-A7C3-945C4791A054}"/>
          </ac:spMkLst>
        </pc:spChg>
        <pc:spChg chg="mod">
          <ac:chgData name="Nguyen Van Trung" userId="489571c6-8ba5-4f05-9b07-0f8a8ce47714" providerId="ADAL" clId="{16867486-EA68-4AF5-A522-9CAD6CD974A0}" dt="2020-08-27T02:53:38.511" v="213" actId="20577"/>
          <ac:spMkLst>
            <pc:docMk/>
            <pc:sldMk cId="3671363652" sldId="285"/>
            <ac:spMk id="12" creationId="{C9BD2F7B-3F77-4C00-A03B-0C17F27D1349}"/>
          </ac:spMkLst>
        </pc:spChg>
        <pc:spChg chg="mod">
          <ac:chgData name="Nguyen Van Trung" userId="489571c6-8ba5-4f05-9b07-0f8a8ce47714" providerId="ADAL" clId="{16867486-EA68-4AF5-A522-9CAD6CD974A0}" dt="2020-08-27T02:51:46.882" v="59" actId="20577"/>
          <ac:spMkLst>
            <pc:docMk/>
            <pc:sldMk cId="3671363652" sldId="285"/>
            <ac:spMk id="13" creationId="{CEF99411-4709-4D85-A7C3-945C4791A054}"/>
          </ac:spMkLst>
        </pc:spChg>
        <pc:spChg chg="mod">
          <ac:chgData name="Nguyen Van Trung" userId="489571c6-8ba5-4f05-9b07-0f8a8ce47714" providerId="ADAL" clId="{16867486-EA68-4AF5-A522-9CAD6CD974A0}" dt="2020-08-27T02:54:33.005" v="214" actId="20577"/>
          <ac:spMkLst>
            <pc:docMk/>
            <pc:sldMk cId="3671363652" sldId="285"/>
            <ac:spMk id="17" creationId="{C9BD2F7B-3F77-4C00-A03B-0C17F27D1349}"/>
          </ac:spMkLst>
        </pc:spChg>
        <pc:spChg chg="mod">
          <ac:chgData name="Nguyen Van Trung" userId="489571c6-8ba5-4f05-9b07-0f8a8ce47714" providerId="ADAL" clId="{16867486-EA68-4AF5-A522-9CAD6CD974A0}" dt="2020-08-27T02:52:09.850" v="99" actId="20577"/>
          <ac:spMkLst>
            <pc:docMk/>
            <pc:sldMk cId="3671363652" sldId="285"/>
            <ac:spMk id="19" creationId="{CEF99411-4709-4D85-A7C3-945C4791A054}"/>
          </ac:spMkLst>
        </pc:spChg>
        <pc:spChg chg="mod">
          <ac:chgData name="Nguyen Van Trung" userId="489571c6-8ba5-4f05-9b07-0f8a8ce47714" providerId="ADAL" clId="{16867486-EA68-4AF5-A522-9CAD6CD974A0}" dt="2020-08-27T02:54:38.684" v="217" actId="20577"/>
          <ac:spMkLst>
            <pc:docMk/>
            <pc:sldMk cId="3671363652" sldId="285"/>
            <ac:spMk id="23" creationId="{C9BD2F7B-3F77-4C00-A03B-0C17F27D1349}"/>
          </ac:spMkLst>
        </pc:spChg>
      </pc:sldChg>
      <pc:sldChg chg="addSp delSp modSp mod">
        <pc:chgData name="Nguyen Van Trung" userId="489571c6-8ba5-4f05-9b07-0f8a8ce47714" providerId="ADAL" clId="{16867486-EA68-4AF5-A522-9CAD6CD974A0}" dt="2020-08-27T04:40:55.097" v="4200" actId="1036"/>
        <pc:sldMkLst>
          <pc:docMk/>
          <pc:sldMk cId="133809529" sldId="287"/>
        </pc:sldMkLst>
        <pc:spChg chg="add mod">
          <ac:chgData name="Nguyen Van Trung" userId="489571c6-8ba5-4f05-9b07-0f8a8ce47714" providerId="ADAL" clId="{16867486-EA68-4AF5-A522-9CAD6CD974A0}" dt="2020-08-27T04:40:34.857" v="4179" actId="1035"/>
          <ac:spMkLst>
            <pc:docMk/>
            <pc:sldMk cId="133809529" sldId="287"/>
            <ac:spMk id="3" creationId="{536C90D0-5F17-45E0-BC15-FBDB7F98ECA7}"/>
          </ac:spMkLst>
        </pc:spChg>
        <pc:spChg chg="add mod">
          <ac:chgData name="Nguyen Van Trung" userId="489571c6-8ba5-4f05-9b07-0f8a8ce47714" providerId="ADAL" clId="{16867486-EA68-4AF5-A522-9CAD6CD974A0}" dt="2020-08-27T04:40:55.097" v="4200" actId="1036"/>
          <ac:spMkLst>
            <pc:docMk/>
            <pc:sldMk cId="133809529" sldId="287"/>
            <ac:spMk id="4" creationId="{3E5AA055-0E73-430F-9C36-B686DD382A31}"/>
          </ac:spMkLst>
        </pc:spChg>
        <pc:spChg chg="mod">
          <ac:chgData name="Nguyen Van Trung" userId="489571c6-8ba5-4f05-9b07-0f8a8ce47714" providerId="ADAL" clId="{16867486-EA68-4AF5-A522-9CAD6CD974A0}" dt="2020-08-27T04:40:34.857" v="4179" actId="1035"/>
          <ac:spMkLst>
            <pc:docMk/>
            <pc:sldMk cId="133809529" sldId="287"/>
            <ac:spMk id="5" creationId="{00000000-0000-0000-0000-000000000000}"/>
          </ac:spMkLst>
        </pc:spChg>
        <pc:spChg chg="mod">
          <ac:chgData name="Nguyen Van Trung" userId="489571c6-8ba5-4f05-9b07-0f8a8ce47714" providerId="ADAL" clId="{16867486-EA68-4AF5-A522-9CAD6CD974A0}" dt="2020-08-27T04:40:34.857" v="4179" actId="1035"/>
          <ac:spMkLst>
            <pc:docMk/>
            <pc:sldMk cId="133809529" sldId="287"/>
            <ac:spMk id="8" creationId="{00000000-0000-0000-0000-000000000000}"/>
          </ac:spMkLst>
        </pc:spChg>
        <pc:spChg chg="mod">
          <ac:chgData name="Nguyen Van Trung" userId="489571c6-8ba5-4f05-9b07-0f8a8ce47714" providerId="ADAL" clId="{16867486-EA68-4AF5-A522-9CAD6CD974A0}" dt="2020-08-27T04:40:34.857" v="4179" actId="1035"/>
          <ac:spMkLst>
            <pc:docMk/>
            <pc:sldMk cId="133809529" sldId="287"/>
            <ac:spMk id="11" creationId="{00000000-0000-0000-0000-000000000000}"/>
          </ac:spMkLst>
        </pc:spChg>
        <pc:spChg chg="del mod">
          <ac:chgData name="Nguyen Van Trung" userId="489571c6-8ba5-4f05-9b07-0f8a8ce47714" providerId="ADAL" clId="{16867486-EA68-4AF5-A522-9CAD6CD974A0}" dt="2020-08-27T02:57:14.301" v="337" actId="478"/>
          <ac:spMkLst>
            <pc:docMk/>
            <pc:sldMk cId="133809529" sldId="287"/>
            <ac:spMk id="14" creationId="{00000000-0000-0000-0000-000000000000}"/>
          </ac:spMkLst>
        </pc:spChg>
        <pc:spChg chg="mod">
          <ac:chgData name="Nguyen Van Trung" userId="489571c6-8ba5-4f05-9b07-0f8a8ce47714" providerId="ADAL" clId="{16867486-EA68-4AF5-A522-9CAD6CD974A0}" dt="2020-08-27T04:40:55.097" v="4200" actId="1036"/>
          <ac:spMkLst>
            <pc:docMk/>
            <pc:sldMk cId="133809529" sldId="287"/>
            <ac:spMk id="16" creationId="{00000000-0000-0000-0000-000000000000}"/>
          </ac:spMkLst>
        </pc:spChg>
        <pc:spChg chg="mod">
          <ac:chgData name="Nguyen Van Trung" userId="489571c6-8ba5-4f05-9b07-0f8a8ce47714" providerId="ADAL" clId="{16867486-EA68-4AF5-A522-9CAD6CD974A0}" dt="2020-08-27T04:40:55.097" v="4200" actId="1036"/>
          <ac:spMkLst>
            <pc:docMk/>
            <pc:sldMk cId="133809529" sldId="287"/>
            <ac:spMk id="17" creationId="{00000000-0000-0000-0000-000000000000}"/>
          </ac:spMkLst>
        </pc:spChg>
        <pc:spChg chg="mod">
          <ac:chgData name="Nguyen Van Trung" userId="489571c6-8ba5-4f05-9b07-0f8a8ce47714" providerId="ADAL" clId="{16867486-EA68-4AF5-A522-9CAD6CD974A0}" dt="2020-08-27T04:40:55.097" v="4200" actId="1036"/>
          <ac:spMkLst>
            <pc:docMk/>
            <pc:sldMk cId="133809529" sldId="287"/>
            <ac:spMk id="18" creationId="{00000000-0000-0000-0000-000000000000}"/>
          </ac:spMkLst>
        </pc:spChg>
        <pc:spChg chg="del">
          <ac:chgData name="Nguyen Van Trung" userId="489571c6-8ba5-4f05-9b07-0f8a8ce47714" providerId="ADAL" clId="{16867486-EA68-4AF5-A522-9CAD6CD974A0}" dt="2020-08-27T02:57:04.635" v="333" actId="478"/>
          <ac:spMkLst>
            <pc:docMk/>
            <pc:sldMk cId="133809529" sldId="287"/>
            <ac:spMk id="19" creationId="{00000000-0000-0000-0000-000000000000}"/>
          </ac:spMkLst>
        </pc:spChg>
        <pc:spChg chg="add mod">
          <ac:chgData name="Nguyen Van Trung" userId="489571c6-8ba5-4f05-9b07-0f8a8ce47714" providerId="ADAL" clId="{16867486-EA68-4AF5-A522-9CAD6CD974A0}" dt="2020-08-27T03:05:35.193" v="804" actId="571"/>
          <ac:spMkLst>
            <pc:docMk/>
            <pc:sldMk cId="133809529" sldId="287"/>
            <ac:spMk id="20" creationId="{B8491679-A116-45FB-B476-597A05F60608}"/>
          </ac:spMkLst>
        </pc:spChg>
        <pc:spChg chg="del mod">
          <ac:chgData name="Nguyen Van Trung" userId="489571c6-8ba5-4f05-9b07-0f8a8ce47714" providerId="ADAL" clId="{16867486-EA68-4AF5-A522-9CAD6CD974A0}" dt="2020-08-27T02:56:56.478" v="331"/>
          <ac:spMkLst>
            <pc:docMk/>
            <pc:sldMk cId="133809529" sldId="287"/>
            <ac:spMk id="21" creationId="{00000000-0000-0000-0000-000000000000}"/>
          </ac:spMkLst>
        </pc:spChg>
        <pc:spChg chg="add mod">
          <ac:chgData name="Nguyen Van Trung" userId="489571c6-8ba5-4f05-9b07-0f8a8ce47714" providerId="ADAL" clId="{16867486-EA68-4AF5-A522-9CAD6CD974A0}" dt="2020-08-27T03:05:35.193" v="804" actId="571"/>
          <ac:spMkLst>
            <pc:docMk/>
            <pc:sldMk cId="133809529" sldId="287"/>
            <ac:spMk id="22" creationId="{91B3AE46-F46C-4D82-BB36-491ECB20D03E}"/>
          </ac:spMkLst>
        </pc:spChg>
        <pc:spChg chg="add mod">
          <ac:chgData name="Nguyen Van Trung" userId="489571c6-8ba5-4f05-9b07-0f8a8ce47714" providerId="ADAL" clId="{16867486-EA68-4AF5-A522-9CAD6CD974A0}" dt="2020-08-27T03:05:35.193" v="804" actId="571"/>
          <ac:spMkLst>
            <pc:docMk/>
            <pc:sldMk cId="133809529" sldId="287"/>
            <ac:spMk id="23" creationId="{7CEC665D-D1B4-49A8-AB22-EE5854E57FEA}"/>
          </ac:spMkLst>
        </pc:spChg>
        <pc:spChg chg="add mod">
          <ac:chgData name="Nguyen Van Trung" userId="489571c6-8ba5-4f05-9b07-0f8a8ce47714" providerId="ADAL" clId="{16867486-EA68-4AF5-A522-9CAD6CD974A0}" dt="2020-08-27T03:05:35.193" v="804" actId="571"/>
          <ac:spMkLst>
            <pc:docMk/>
            <pc:sldMk cId="133809529" sldId="287"/>
            <ac:spMk id="24" creationId="{B6D54753-C7E9-4480-AE4D-49F6D70E4F85}"/>
          </ac:spMkLst>
        </pc:spChg>
        <pc:spChg chg="del">
          <ac:chgData name="Nguyen Van Trung" userId="489571c6-8ba5-4f05-9b07-0f8a8ce47714" providerId="ADAL" clId="{16867486-EA68-4AF5-A522-9CAD6CD974A0}" dt="2020-08-27T02:57:01.387" v="332" actId="478"/>
          <ac:spMkLst>
            <pc:docMk/>
            <pc:sldMk cId="133809529" sldId="287"/>
            <ac:spMk id="29" creationId="{00000000-0000-0000-0000-000000000000}"/>
          </ac:spMkLst>
        </pc:spChg>
      </pc:sldChg>
      <pc:sldChg chg="addSp delSp modSp mod">
        <pc:chgData name="Nguyen Van Trung" userId="489571c6-8ba5-4f05-9b07-0f8a8ce47714" providerId="ADAL" clId="{16867486-EA68-4AF5-A522-9CAD6CD974A0}" dt="2020-08-27T03:28:54.859" v="1532" actId="207"/>
        <pc:sldMkLst>
          <pc:docMk/>
          <pc:sldMk cId="726866880" sldId="303"/>
        </pc:sldMkLst>
        <pc:spChg chg="add del mod">
          <ac:chgData name="Nguyen Van Trung" userId="489571c6-8ba5-4f05-9b07-0f8a8ce47714" providerId="ADAL" clId="{16867486-EA68-4AF5-A522-9CAD6CD974A0}" dt="2020-08-27T03:01:34.239" v="563" actId="478"/>
          <ac:spMkLst>
            <pc:docMk/>
            <pc:sldMk cId="726866880" sldId="303"/>
            <ac:spMk id="2" creationId="{B2C30F35-5657-4236-B40A-B1B32172A1A9}"/>
          </ac:spMkLst>
        </pc:spChg>
        <pc:spChg chg="add del mod">
          <ac:chgData name="Nguyen Van Trung" userId="489571c6-8ba5-4f05-9b07-0f8a8ce47714" providerId="ADAL" clId="{16867486-EA68-4AF5-A522-9CAD6CD974A0}" dt="2020-08-27T03:01:37.584" v="564" actId="478"/>
          <ac:spMkLst>
            <pc:docMk/>
            <pc:sldMk cId="726866880" sldId="303"/>
            <ac:spMk id="3" creationId="{433E1071-3667-48A8-AABD-DA2528D40638}"/>
          </ac:spMkLst>
        </pc:spChg>
        <pc:spChg chg="del mod">
          <ac:chgData name="Nguyen Van Trung" userId="489571c6-8ba5-4f05-9b07-0f8a8ce47714" providerId="ADAL" clId="{16867486-EA68-4AF5-A522-9CAD6CD974A0}" dt="2020-08-27T03:01:30.703" v="562" actId="478"/>
          <ac:spMkLst>
            <pc:docMk/>
            <pc:sldMk cId="726866880" sldId="303"/>
            <ac:spMk id="8" creationId="{16036F8C-060D-4C9C-9E5C-185723E8EBB1}"/>
          </ac:spMkLst>
        </pc:spChg>
        <pc:spChg chg="mod">
          <ac:chgData name="Nguyen Van Trung" userId="489571c6-8ba5-4f05-9b07-0f8a8ce47714" providerId="ADAL" clId="{16867486-EA68-4AF5-A522-9CAD6CD974A0}" dt="2020-08-27T02:58:12.381" v="428" actId="20577"/>
          <ac:spMkLst>
            <pc:docMk/>
            <pc:sldMk cId="726866880" sldId="303"/>
            <ac:spMk id="21" creationId="{00000000-0000-0000-0000-000000000000}"/>
          </ac:spMkLst>
        </pc:spChg>
        <pc:spChg chg="mod">
          <ac:chgData name="Nguyen Van Trung" userId="489571c6-8ba5-4f05-9b07-0f8a8ce47714" providerId="ADAL" clId="{16867486-EA68-4AF5-A522-9CAD6CD974A0}" dt="2020-08-27T03:28:54.859" v="1532" actId="207"/>
          <ac:spMkLst>
            <pc:docMk/>
            <pc:sldMk cId="726866880" sldId="303"/>
            <ac:spMk id="62" creationId="{00000000-0000-0000-0000-000000000000}"/>
          </ac:spMkLst>
        </pc:spChg>
      </pc:sldChg>
      <pc:sldChg chg="del">
        <pc:chgData name="Nguyen Van Trung" userId="489571c6-8ba5-4f05-9b07-0f8a8ce47714" providerId="ADAL" clId="{16867486-EA68-4AF5-A522-9CAD6CD974A0}" dt="2020-08-27T03:39:25.830" v="1708" actId="47"/>
        <pc:sldMkLst>
          <pc:docMk/>
          <pc:sldMk cId="1284390171" sldId="317"/>
        </pc:sldMkLst>
      </pc:sldChg>
      <pc:sldChg chg="modSp add mod">
        <pc:chgData name="Nguyen Van Trung" userId="489571c6-8ba5-4f05-9b07-0f8a8ce47714" providerId="ADAL" clId="{16867486-EA68-4AF5-A522-9CAD6CD974A0}" dt="2020-08-27T03:28:16.655" v="1525" actId="113"/>
        <pc:sldMkLst>
          <pc:docMk/>
          <pc:sldMk cId="1902541966" sldId="320"/>
        </pc:sldMkLst>
        <pc:spChg chg="mod">
          <ac:chgData name="Nguyen Van Trung" userId="489571c6-8ba5-4f05-9b07-0f8a8ce47714" providerId="ADAL" clId="{16867486-EA68-4AF5-A522-9CAD6CD974A0}" dt="2020-08-27T03:10:47.960" v="1021" actId="20577"/>
          <ac:spMkLst>
            <pc:docMk/>
            <pc:sldMk cId="1902541966" sldId="320"/>
            <ac:spMk id="21" creationId="{00000000-0000-0000-0000-000000000000}"/>
          </ac:spMkLst>
        </pc:spChg>
        <pc:spChg chg="mod">
          <ac:chgData name="Nguyen Van Trung" userId="489571c6-8ba5-4f05-9b07-0f8a8ce47714" providerId="ADAL" clId="{16867486-EA68-4AF5-A522-9CAD6CD974A0}" dt="2020-08-27T03:28:16.655" v="1525" actId="113"/>
          <ac:spMkLst>
            <pc:docMk/>
            <pc:sldMk cId="1902541966" sldId="320"/>
            <ac:spMk id="62" creationId="{00000000-0000-0000-0000-000000000000}"/>
          </ac:spMkLst>
        </pc:spChg>
      </pc:sldChg>
      <pc:sldChg chg="modSp add mod">
        <pc:chgData name="Nguyen Van Trung" userId="489571c6-8ba5-4f05-9b07-0f8a8ce47714" providerId="ADAL" clId="{16867486-EA68-4AF5-A522-9CAD6CD974A0}" dt="2020-08-27T03:28:08.026" v="1524" actId="114"/>
        <pc:sldMkLst>
          <pc:docMk/>
          <pc:sldMk cId="2150860130" sldId="321"/>
        </pc:sldMkLst>
        <pc:spChg chg="mod">
          <ac:chgData name="Nguyen Van Trung" userId="489571c6-8ba5-4f05-9b07-0f8a8ce47714" providerId="ADAL" clId="{16867486-EA68-4AF5-A522-9CAD6CD974A0}" dt="2020-08-27T03:10:58.670" v="1041" actId="20577"/>
          <ac:spMkLst>
            <pc:docMk/>
            <pc:sldMk cId="2150860130" sldId="321"/>
            <ac:spMk id="21" creationId="{00000000-0000-0000-0000-000000000000}"/>
          </ac:spMkLst>
        </pc:spChg>
        <pc:spChg chg="mod">
          <ac:chgData name="Nguyen Van Trung" userId="489571c6-8ba5-4f05-9b07-0f8a8ce47714" providerId="ADAL" clId="{16867486-EA68-4AF5-A522-9CAD6CD974A0}" dt="2020-08-27T03:28:08.026" v="1524" actId="114"/>
          <ac:spMkLst>
            <pc:docMk/>
            <pc:sldMk cId="2150860130" sldId="321"/>
            <ac:spMk id="62" creationId="{00000000-0000-0000-0000-000000000000}"/>
          </ac:spMkLst>
        </pc:spChg>
      </pc:sldChg>
      <pc:sldChg chg="modSp add mod">
        <pc:chgData name="Nguyen Van Trung" userId="489571c6-8ba5-4f05-9b07-0f8a8ce47714" providerId="ADAL" clId="{16867486-EA68-4AF5-A522-9CAD6CD974A0}" dt="2020-08-27T03:29:40.821" v="1536" actId="20577"/>
        <pc:sldMkLst>
          <pc:docMk/>
          <pc:sldMk cId="1359902612" sldId="322"/>
        </pc:sldMkLst>
        <pc:spChg chg="mod">
          <ac:chgData name="Nguyen Van Trung" userId="489571c6-8ba5-4f05-9b07-0f8a8ce47714" providerId="ADAL" clId="{16867486-EA68-4AF5-A522-9CAD6CD974A0}" dt="2020-08-27T03:29:40.821" v="1536" actId="20577"/>
          <ac:spMkLst>
            <pc:docMk/>
            <pc:sldMk cId="1359902612" sldId="322"/>
            <ac:spMk id="21" creationId="{00000000-0000-0000-0000-000000000000}"/>
          </ac:spMkLst>
        </pc:spChg>
        <pc:spChg chg="mod">
          <ac:chgData name="Nguyen Van Trung" userId="489571c6-8ba5-4f05-9b07-0f8a8ce47714" providerId="ADAL" clId="{16867486-EA68-4AF5-A522-9CAD6CD974A0}" dt="2020-08-27T03:21:12.264" v="1248"/>
          <ac:spMkLst>
            <pc:docMk/>
            <pc:sldMk cId="1359902612" sldId="322"/>
            <ac:spMk id="22" creationId="{00000000-0000-0000-0000-000000000000}"/>
          </ac:spMkLst>
        </pc:spChg>
        <pc:spChg chg="mod">
          <ac:chgData name="Nguyen Van Trung" userId="489571c6-8ba5-4f05-9b07-0f8a8ce47714" providerId="ADAL" clId="{16867486-EA68-4AF5-A522-9CAD6CD974A0}" dt="2020-08-27T03:27:48.952" v="1521" actId="113"/>
          <ac:spMkLst>
            <pc:docMk/>
            <pc:sldMk cId="1359902612" sldId="322"/>
            <ac:spMk id="62" creationId="{00000000-0000-0000-0000-000000000000}"/>
          </ac:spMkLst>
        </pc:spChg>
        <pc:grpChg chg="mod">
          <ac:chgData name="Nguyen Van Trung" userId="489571c6-8ba5-4f05-9b07-0f8a8ce47714" providerId="ADAL" clId="{16867486-EA68-4AF5-A522-9CAD6CD974A0}" dt="2020-08-27T03:21:12.264" v="1248"/>
          <ac:grpSpMkLst>
            <pc:docMk/>
            <pc:sldMk cId="1359902612" sldId="322"/>
            <ac:grpSpMk id="20" creationId="{00000000-0000-0000-0000-000000000000}"/>
          </ac:grpSpMkLst>
        </pc:grpChg>
      </pc:sldChg>
      <pc:sldChg chg="new del">
        <pc:chgData name="Nguyen Van Trung" userId="489571c6-8ba5-4f05-9b07-0f8a8ce47714" providerId="ADAL" clId="{16867486-EA68-4AF5-A522-9CAD6CD974A0}" dt="2020-08-27T03:19:36.885" v="1238" actId="47"/>
        <pc:sldMkLst>
          <pc:docMk/>
          <pc:sldMk cId="4267368229" sldId="322"/>
        </pc:sldMkLst>
      </pc:sldChg>
      <pc:sldChg chg="modSp add mod">
        <pc:chgData name="Nguyen Van Trung" userId="489571c6-8ba5-4f05-9b07-0f8a8ce47714" providerId="ADAL" clId="{16867486-EA68-4AF5-A522-9CAD6CD974A0}" dt="2020-08-27T03:31:43.958" v="1585" actId="20577"/>
        <pc:sldMkLst>
          <pc:docMk/>
          <pc:sldMk cId="1643093092" sldId="323"/>
        </pc:sldMkLst>
        <pc:spChg chg="mod">
          <ac:chgData name="Nguyen Van Trung" userId="489571c6-8ba5-4f05-9b07-0f8a8ce47714" providerId="ADAL" clId="{16867486-EA68-4AF5-A522-9CAD6CD974A0}" dt="2020-08-27T03:30:20.307" v="1539"/>
          <ac:spMkLst>
            <pc:docMk/>
            <pc:sldMk cId="1643093092" sldId="323"/>
            <ac:spMk id="21" creationId="{00000000-0000-0000-0000-000000000000}"/>
          </ac:spMkLst>
        </pc:spChg>
        <pc:spChg chg="mod">
          <ac:chgData name="Nguyen Van Trung" userId="489571c6-8ba5-4f05-9b07-0f8a8ce47714" providerId="ADAL" clId="{16867486-EA68-4AF5-A522-9CAD6CD974A0}" dt="2020-08-27T03:30:20.307" v="1539"/>
          <ac:spMkLst>
            <pc:docMk/>
            <pc:sldMk cId="1643093092" sldId="323"/>
            <ac:spMk id="22" creationId="{00000000-0000-0000-0000-000000000000}"/>
          </ac:spMkLst>
        </pc:spChg>
        <pc:spChg chg="mod">
          <ac:chgData name="Nguyen Van Trung" userId="489571c6-8ba5-4f05-9b07-0f8a8ce47714" providerId="ADAL" clId="{16867486-EA68-4AF5-A522-9CAD6CD974A0}" dt="2020-08-27T03:31:43.958" v="1585" actId="20577"/>
          <ac:spMkLst>
            <pc:docMk/>
            <pc:sldMk cId="1643093092" sldId="323"/>
            <ac:spMk id="62" creationId="{00000000-0000-0000-0000-000000000000}"/>
          </ac:spMkLst>
        </pc:spChg>
        <pc:grpChg chg="mod">
          <ac:chgData name="Nguyen Van Trung" userId="489571c6-8ba5-4f05-9b07-0f8a8ce47714" providerId="ADAL" clId="{16867486-EA68-4AF5-A522-9CAD6CD974A0}" dt="2020-08-27T03:30:20.307" v="1539"/>
          <ac:grpSpMkLst>
            <pc:docMk/>
            <pc:sldMk cId="1643093092" sldId="323"/>
            <ac:grpSpMk id="20" creationId="{00000000-0000-0000-0000-000000000000}"/>
          </ac:grpSpMkLst>
        </pc:grpChg>
      </pc:sldChg>
      <pc:sldChg chg="modSp add mod">
        <pc:chgData name="Nguyen Van Trung" userId="489571c6-8ba5-4f05-9b07-0f8a8ce47714" providerId="ADAL" clId="{16867486-EA68-4AF5-A522-9CAD6CD974A0}" dt="2020-08-27T03:38:34.086" v="1707" actId="113"/>
        <pc:sldMkLst>
          <pc:docMk/>
          <pc:sldMk cId="3960341503" sldId="324"/>
        </pc:sldMkLst>
        <pc:spChg chg="mod">
          <ac:chgData name="Nguyen Van Trung" userId="489571c6-8ba5-4f05-9b07-0f8a8ce47714" providerId="ADAL" clId="{16867486-EA68-4AF5-A522-9CAD6CD974A0}" dt="2020-08-27T03:32:46.883" v="1590"/>
          <ac:spMkLst>
            <pc:docMk/>
            <pc:sldMk cId="3960341503" sldId="324"/>
            <ac:spMk id="21" creationId="{00000000-0000-0000-0000-000000000000}"/>
          </ac:spMkLst>
        </pc:spChg>
        <pc:spChg chg="mod">
          <ac:chgData name="Nguyen Van Trung" userId="489571c6-8ba5-4f05-9b07-0f8a8ce47714" providerId="ADAL" clId="{16867486-EA68-4AF5-A522-9CAD6CD974A0}" dt="2020-08-27T03:32:46.883" v="1590"/>
          <ac:spMkLst>
            <pc:docMk/>
            <pc:sldMk cId="3960341503" sldId="324"/>
            <ac:spMk id="22" creationId="{00000000-0000-0000-0000-000000000000}"/>
          </ac:spMkLst>
        </pc:spChg>
        <pc:spChg chg="mod">
          <ac:chgData name="Nguyen Van Trung" userId="489571c6-8ba5-4f05-9b07-0f8a8ce47714" providerId="ADAL" clId="{16867486-EA68-4AF5-A522-9CAD6CD974A0}" dt="2020-08-27T03:38:34.086" v="1707" actId="113"/>
          <ac:spMkLst>
            <pc:docMk/>
            <pc:sldMk cId="3960341503" sldId="324"/>
            <ac:spMk id="62" creationId="{00000000-0000-0000-0000-000000000000}"/>
          </ac:spMkLst>
        </pc:spChg>
        <pc:grpChg chg="mod">
          <ac:chgData name="Nguyen Van Trung" userId="489571c6-8ba5-4f05-9b07-0f8a8ce47714" providerId="ADAL" clId="{16867486-EA68-4AF5-A522-9CAD6CD974A0}" dt="2020-08-27T03:32:46.883" v="1590"/>
          <ac:grpSpMkLst>
            <pc:docMk/>
            <pc:sldMk cId="3960341503" sldId="324"/>
            <ac:grpSpMk id="20" creationId="{00000000-0000-0000-0000-000000000000}"/>
          </ac:grpSpMkLst>
        </pc:grpChg>
      </pc:sldChg>
      <pc:sldChg chg="modSp add mod">
        <pc:chgData name="Nguyen Van Trung" userId="489571c6-8ba5-4f05-9b07-0f8a8ce47714" providerId="ADAL" clId="{16867486-EA68-4AF5-A522-9CAD6CD974A0}" dt="2020-08-27T03:51:28.814" v="2192" actId="20577"/>
        <pc:sldMkLst>
          <pc:docMk/>
          <pc:sldMk cId="622941739" sldId="325"/>
        </pc:sldMkLst>
        <pc:spChg chg="mod">
          <ac:chgData name="Nguyen Van Trung" userId="489571c6-8ba5-4f05-9b07-0f8a8ce47714" providerId="ADAL" clId="{16867486-EA68-4AF5-A522-9CAD6CD974A0}" dt="2020-08-27T03:51:28.814" v="2192" actId="20577"/>
          <ac:spMkLst>
            <pc:docMk/>
            <pc:sldMk cId="622941739" sldId="325"/>
            <ac:spMk id="21" creationId="{00000000-0000-0000-0000-000000000000}"/>
          </ac:spMkLst>
        </pc:spChg>
        <pc:spChg chg="mod">
          <ac:chgData name="Nguyen Van Trung" userId="489571c6-8ba5-4f05-9b07-0f8a8ce47714" providerId="ADAL" clId="{16867486-EA68-4AF5-A522-9CAD6CD974A0}" dt="2020-08-27T03:39:53.267" v="1711"/>
          <ac:spMkLst>
            <pc:docMk/>
            <pc:sldMk cId="622941739" sldId="325"/>
            <ac:spMk id="22" creationId="{00000000-0000-0000-0000-000000000000}"/>
          </ac:spMkLst>
        </pc:spChg>
        <pc:spChg chg="mod">
          <ac:chgData name="Nguyen Van Trung" userId="489571c6-8ba5-4f05-9b07-0f8a8ce47714" providerId="ADAL" clId="{16867486-EA68-4AF5-A522-9CAD6CD974A0}" dt="2020-08-27T03:45:07.487" v="2070" actId="20577"/>
          <ac:spMkLst>
            <pc:docMk/>
            <pc:sldMk cId="622941739" sldId="325"/>
            <ac:spMk id="62" creationId="{00000000-0000-0000-0000-000000000000}"/>
          </ac:spMkLst>
        </pc:spChg>
        <pc:grpChg chg="mod">
          <ac:chgData name="Nguyen Van Trung" userId="489571c6-8ba5-4f05-9b07-0f8a8ce47714" providerId="ADAL" clId="{16867486-EA68-4AF5-A522-9CAD6CD974A0}" dt="2020-08-27T03:39:53.267" v="1711"/>
          <ac:grpSpMkLst>
            <pc:docMk/>
            <pc:sldMk cId="622941739" sldId="325"/>
            <ac:grpSpMk id="20" creationId="{00000000-0000-0000-0000-000000000000}"/>
          </ac:grpSpMkLst>
        </pc:grpChg>
      </pc:sldChg>
      <pc:sldChg chg="addSp delSp modSp add mod">
        <pc:chgData name="Nguyen Van Trung" userId="489571c6-8ba5-4f05-9b07-0f8a8ce47714" providerId="ADAL" clId="{16867486-EA68-4AF5-A522-9CAD6CD974A0}" dt="2020-08-27T04:09:35.571" v="2783"/>
        <pc:sldMkLst>
          <pc:docMk/>
          <pc:sldMk cId="641862287" sldId="326"/>
        </pc:sldMkLst>
        <pc:spChg chg="add del mod">
          <ac:chgData name="Nguyen Van Trung" userId="489571c6-8ba5-4f05-9b07-0f8a8ce47714" providerId="ADAL" clId="{16867486-EA68-4AF5-A522-9CAD6CD974A0}" dt="2020-08-27T03:52:49.878" v="2199" actId="478"/>
          <ac:spMkLst>
            <pc:docMk/>
            <pc:sldMk cId="641862287" sldId="326"/>
            <ac:spMk id="2" creationId="{0189BE5B-314D-4961-8916-49033E7E9F25}"/>
          </ac:spMkLst>
        </pc:spChg>
        <pc:spChg chg="add mod">
          <ac:chgData name="Nguyen Van Trung" userId="489571c6-8ba5-4f05-9b07-0f8a8ce47714" providerId="ADAL" clId="{16867486-EA68-4AF5-A522-9CAD6CD974A0}" dt="2020-08-27T04:09:30.696" v="2781" actId="1036"/>
          <ac:spMkLst>
            <pc:docMk/>
            <pc:sldMk cId="641862287" sldId="326"/>
            <ac:spMk id="3" creationId="{852C80A7-47F8-477A-A407-6399C285AECF}"/>
          </ac:spMkLst>
        </pc:spChg>
        <pc:spChg chg="mod">
          <ac:chgData name="Nguyen Van Trung" userId="489571c6-8ba5-4f05-9b07-0f8a8ce47714" providerId="ADAL" clId="{16867486-EA68-4AF5-A522-9CAD6CD974A0}" dt="2020-08-27T03:51:22.660" v="2188" actId="20577"/>
          <ac:spMkLst>
            <pc:docMk/>
            <pc:sldMk cId="641862287" sldId="326"/>
            <ac:spMk id="21" creationId="{00000000-0000-0000-0000-000000000000}"/>
          </ac:spMkLst>
        </pc:spChg>
        <pc:spChg chg="add del mod">
          <ac:chgData name="Nguyen Van Trung" userId="489571c6-8ba5-4f05-9b07-0f8a8ce47714" providerId="ADAL" clId="{16867486-EA68-4AF5-A522-9CAD6CD974A0}" dt="2020-08-27T04:09:35.571" v="2783"/>
          <ac:spMkLst>
            <pc:docMk/>
            <pc:sldMk cId="641862287" sldId="326"/>
            <ac:spMk id="62" creationId="{00000000-0000-0000-0000-000000000000}"/>
          </ac:spMkLst>
        </pc:spChg>
        <pc:picChg chg="add del mod">
          <ac:chgData name="Nguyen Van Trung" userId="489571c6-8ba5-4f05-9b07-0f8a8ce47714" providerId="ADAL" clId="{16867486-EA68-4AF5-A522-9CAD6CD974A0}" dt="2020-08-27T04:08:34.195" v="2756"/>
          <ac:picMkLst>
            <pc:docMk/>
            <pc:sldMk cId="641862287" sldId="326"/>
            <ac:picMk id="4" creationId="{5A1B4C50-DCF8-4DAA-984E-7411F13BA25C}"/>
          </ac:picMkLst>
        </pc:picChg>
        <pc:picChg chg="add mod">
          <ac:chgData name="Nguyen Van Trung" userId="489571c6-8ba5-4f05-9b07-0f8a8ce47714" providerId="ADAL" clId="{16867486-EA68-4AF5-A522-9CAD6CD974A0}" dt="2020-08-27T04:09:23.194" v="2766" actId="14100"/>
          <ac:picMkLst>
            <pc:docMk/>
            <pc:sldMk cId="641862287" sldId="326"/>
            <ac:picMk id="5" creationId="{E77A91F0-A84E-4459-9FB9-AFC4D21F45E3}"/>
          </ac:picMkLst>
        </pc:picChg>
      </pc:sldChg>
      <pc:sldChg chg="addSp delSp modSp add mod">
        <pc:chgData name="Nguyen Van Trung" userId="489571c6-8ba5-4f05-9b07-0f8a8ce47714" providerId="ADAL" clId="{16867486-EA68-4AF5-A522-9CAD6CD974A0}" dt="2020-08-27T04:03:33.550" v="2669" actId="20577"/>
        <pc:sldMkLst>
          <pc:docMk/>
          <pc:sldMk cId="3734561389" sldId="327"/>
        </pc:sldMkLst>
        <pc:spChg chg="mod">
          <ac:chgData name="Nguyen Van Trung" userId="489571c6-8ba5-4f05-9b07-0f8a8ce47714" providerId="ADAL" clId="{16867486-EA68-4AF5-A522-9CAD6CD974A0}" dt="2020-08-27T04:03:33.550" v="2669" actId="20577"/>
          <ac:spMkLst>
            <pc:docMk/>
            <pc:sldMk cId="3734561389" sldId="327"/>
            <ac:spMk id="21" creationId="{00000000-0000-0000-0000-000000000000}"/>
          </ac:spMkLst>
        </pc:spChg>
        <pc:spChg chg="mod">
          <ac:chgData name="Nguyen Van Trung" userId="489571c6-8ba5-4f05-9b07-0f8a8ce47714" providerId="ADAL" clId="{16867486-EA68-4AF5-A522-9CAD6CD974A0}" dt="2020-08-27T03:50:44.915" v="2175"/>
          <ac:spMkLst>
            <pc:docMk/>
            <pc:sldMk cId="3734561389" sldId="327"/>
            <ac:spMk id="22" creationId="{00000000-0000-0000-0000-000000000000}"/>
          </ac:spMkLst>
        </pc:spChg>
        <pc:spChg chg="del mod">
          <ac:chgData name="Nguyen Van Trung" userId="489571c6-8ba5-4f05-9b07-0f8a8ce47714" providerId="ADAL" clId="{16867486-EA68-4AF5-A522-9CAD6CD974A0}" dt="2020-08-27T03:56:23.041" v="2365"/>
          <ac:spMkLst>
            <pc:docMk/>
            <pc:sldMk cId="3734561389" sldId="327"/>
            <ac:spMk id="62" creationId="{00000000-0000-0000-0000-000000000000}"/>
          </ac:spMkLst>
        </pc:spChg>
        <pc:grpChg chg="mod">
          <ac:chgData name="Nguyen Van Trung" userId="489571c6-8ba5-4f05-9b07-0f8a8ce47714" providerId="ADAL" clId="{16867486-EA68-4AF5-A522-9CAD6CD974A0}" dt="2020-08-27T03:50:44.915" v="2175"/>
          <ac:grpSpMkLst>
            <pc:docMk/>
            <pc:sldMk cId="3734561389" sldId="327"/>
            <ac:grpSpMk id="20" creationId="{00000000-0000-0000-0000-000000000000}"/>
          </ac:grpSpMkLst>
        </pc:grpChg>
        <pc:picChg chg="add mod">
          <ac:chgData name="Nguyen Van Trung" userId="489571c6-8ba5-4f05-9b07-0f8a8ce47714" providerId="ADAL" clId="{16867486-EA68-4AF5-A522-9CAD6CD974A0}" dt="2020-08-27T03:56:22.352" v="2363" actId="14100"/>
          <ac:picMkLst>
            <pc:docMk/>
            <pc:sldMk cId="3734561389" sldId="327"/>
            <ac:picMk id="2" creationId="{75532183-899C-4206-9908-FD00765D5F86}"/>
          </ac:picMkLst>
        </pc:picChg>
      </pc:sldChg>
      <pc:sldChg chg="delSp modSp add mod">
        <pc:chgData name="Nguyen Van Trung" userId="489571c6-8ba5-4f05-9b07-0f8a8ce47714" providerId="ADAL" clId="{16867486-EA68-4AF5-A522-9CAD6CD974A0}" dt="2020-08-27T04:03:20.701" v="2665" actId="20577"/>
        <pc:sldMkLst>
          <pc:docMk/>
          <pc:sldMk cId="773373751" sldId="328"/>
        </pc:sldMkLst>
        <pc:spChg chg="del">
          <ac:chgData name="Nguyen Van Trung" userId="489571c6-8ba5-4f05-9b07-0f8a8ce47714" providerId="ADAL" clId="{16867486-EA68-4AF5-A522-9CAD6CD974A0}" dt="2020-08-27T03:58:39.309" v="2367" actId="478"/>
          <ac:spMkLst>
            <pc:docMk/>
            <pc:sldMk cId="773373751" sldId="328"/>
            <ac:spMk id="3" creationId="{852C80A7-47F8-477A-A407-6399C285AECF}"/>
          </ac:spMkLst>
        </pc:spChg>
        <pc:spChg chg="mod">
          <ac:chgData name="Nguyen Van Trung" userId="489571c6-8ba5-4f05-9b07-0f8a8ce47714" providerId="ADAL" clId="{16867486-EA68-4AF5-A522-9CAD6CD974A0}" dt="2020-08-27T03:59:08.225" v="2376"/>
          <ac:spMkLst>
            <pc:docMk/>
            <pc:sldMk cId="773373751" sldId="328"/>
            <ac:spMk id="21" creationId="{00000000-0000-0000-0000-000000000000}"/>
          </ac:spMkLst>
        </pc:spChg>
        <pc:spChg chg="mod">
          <ac:chgData name="Nguyen Van Trung" userId="489571c6-8ba5-4f05-9b07-0f8a8ce47714" providerId="ADAL" clId="{16867486-EA68-4AF5-A522-9CAD6CD974A0}" dt="2020-08-27T03:59:08.225" v="2376"/>
          <ac:spMkLst>
            <pc:docMk/>
            <pc:sldMk cId="773373751" sldId="328"/>
            <ac:spMk id="22" creationId="{00000000-0000-0000-0000-000000000000}"/>
          </ac:spMkLst>
        </pc:spChg>
        <pc:spChg chg="mod">
          <ac:chgData name="Nguyen Van Trung" userId="489571c6-8ba5-4f05-9b07-0f8a8ce47714" providerId="ADAL" clId="{16867486-EA68-4AF5-A522-9CAD6CD974A0}" dt="2020-08-27T04:03:20.701" v="2665" actId="20577"/>
          <ac:spMkLst>
            <pc:docMk/>
            <pc:sldMk cId="773373751" sldId="328"/>
            <ac:spMk id="62" creationId="{00000000-0000-0000-0000-000000000000}"/>
          </ac:spMkLst>
        </pc:spChg>
        <pc:grpChg chg="mod">
          <ac:chgData name="Nguyen Van Trung" userId="489571c6-8ba5-4f05-9b07-0f8a8ce47714" providerId="ADAL" clId="{16867486-EA68-4AF5-A522-9CAD6CD974A0}" dt="2020-08-27T03:59:08.225" v="2376"/>
          <ac:grpSpMkLst>
            <pc:docMk/>
            <pc:sldMk cId="773373751" sldId="328"/>
            <ac:grpSpMk id="20" creationId="{00000000-0000-0000-0000-000000000000}"/>
          </ac:grpSpMkLst>
        </pc:grpChg>
      </pc:sldChg>
      <pc:sldChg chg="addSp delSp modSp add mod">
        <pc:chgData name="Nguyen Van Trung" userId="489571c6-8ba5-4f05-9b07-0f8a8ce47714" providerId="ADAL" clId="{16867486-EA68-4AF5-A522-9CAD6CD974A0}" dt="2020-08-27T04:06:32.883" v="2702" actId="1038"/>
        <pc:sldMkLst>
          <pc:docMk/>
          <pc:sldMk cId="2505137642" sldId="329"/>
        </pc:sldMkLst>
        <pc:spChg chg="mod">
          <ac:chgData name="Nguyen Van Trung" userId="489571c6-8ba5-4f05-9b07-0f8a8ce47714" providerId="ADAL" clId="{16867486-EA68-4AF5-A522-9CAD6CD974A0}" dt="2020-08-27T04:06:01.265" v="2672" actId="20577"/>
          <ac:spMkLst>
            <pc:docMk/>
            <pc:sldMk cId="2505137642" sldId="329"/>
            <ac:spMk id="21" creationId="{00000000-0000-0000-0000-000000000000}"/>
          </ac:spMkLst>
        </pc:spChg>
        <pc:picChg chg="del">
          <ac:chgData name="Nguyen Van Trung" userId="489571c6-8ba5-4f05-9b07-0f8a8ce47714" providerId="ADAL" clId="{16867486-EA68-4AF5-A522-9CAD6CD974A0}" dt="2020-08-27T04:06:03.214" v="2673" actId="478"/>
          <ac:picMkLst>
            <pc:docMk/>
            <pc:sldMk cId="2505137642" sldId="329"/>
            <ac:picMk id="2" creationId="{75532183-899C-4206-9908-FD00765D5F86}"/>
          </ac:picMkLst>
        </pc:picChg>
        <pc:picChg chg="add mod">
          <ac:chgData name="Nguyen Van Trung" userId="489571c6-8ba5-4f05-9b07-0f8a8ce47714" providerId="ADAL" clId="{16867486-EA68-4AF5-A522-9CAD6CD974A0}" dt="2020-08-27T04:06:32.883" v="2702" actId="1038"/>
          <ac:picMkLst>
            <pc:docMk/>
            <pc:sldMk cId="2505137642" sldId="329"/>
            <ac:picMk id="3" creationId="{24FEED75-154C-4231-94D4-1F8D99424BB8}"/>
          </ac:picMkLst>
        </pc:picChg>
      </pc:sldChg>
      <pc:sldChg chg="modSp add mod">
        <pc:chgData name="Nguyen Van Trung" userId="489571c6-8ba5-4f05-9b07-0f8a8ce47714" providerId="ADAL" clId="{16867486-EA68-4AF5-A522-9CAD6CD974A0}" dt="2020-08-27T04:10:16.086" v="2789" actId="20577"/>
        <pc:sldMkLst>
          <pc:docMk/>
          <pc:sldMk cId="2844737616" sldId="330"/>
        </pc:sldMkLst>
        <pc:spChg chg="mod">
          <ac:chgData name="Nguyen Van Trung" userId="489571c6-8ba5-4f05-9b07-0f8a8ce47714" providerId="ADAL" clId="{16867486-EA68-4AF5-A522-9CAD6CD974A0}" dt="2020-08-27T04:10:16.086" v="2789" actId="20577"/>
          <ac:spMkLst>
            <pc:docMk/>
            <pc:sldMk cId="2844737616" sldId="330"/>
            <ac:spMk id="21" creationId="{00000000-0000-0000-0000-000000000000}"/>
          </ac:spMkLst>
        </pc:spChg>
        <pc:spChg chg="mod">
          <ac:chgData name="Nguyen Van Trung" userId="489571c6-8ba5-4f05-9b07-0f8a8ce47714" providerId="ADAL" clId="{16867486-EA68-4AF5-A522-9CAD6CD974A0}" dt="2020-08-27T04:09:59.621" v="2787" actId="20577"/>
          <ac:spMkLst>
            <pc:docMk/>
            <pc:sldMk cId="2844737616" sldId="330"/>
            <ac:spMk id="62" creationId="{00000000-0000-0000-0000-000000000000}"/>
          </ac:spMkLst>
        </pc:spChg>
      </pc:sldChg>
      <pc:sldChg chg="add del">
        <pc:chgData name="Nguyen Van Trung" userId="489571c6-8ba5-4f05-9b07-0f8a8ce47714" providerId="ADAL" clId="{16867486-EA68-4AF5-A522-9CAD6CD974A0}" dt="2020-08-27T04:08:24.849" v="2743" actId="2890"/>
        <pc:sldMkLst>
          <pc:docMk/>
          <pc:sldMk cId="3009957651" sldId="330"/>
        </pc:sldMkLst>
      </pc:sldChg>
      <pc:sldChg chg="modSp add mod">
        <pc:chgData name="Nguyen Van Trung" userId="489571c6-8ba5-4f05-9b07-0f8a8ce47714" providerId="ADAL" clId="{16867486-EA68-4AF5-A522-9CAD6CD974A0}" dt="2020-08-27T04:20:18.441" v="2963" actId="113"/>
        <pc:sldMkLst>
          <pc:docMk/>
          <pc:sldMk cId="458165985" sldId="331"/>
        </pc:sldMkLst>
        <pc:spChg chg="mod">
          <ac:chgData name="Nguyen Van Trung" userId="489571c6-8ba5-4f05-9b07-0f8a8ce47714" providerId="ADAL" clId="{16867486-EA68-4AF5-A522-9CAD6CD974A0}" dt="2020-08-27T04:12:07.623" v="2800"/>
          <ac:spMkLst>
            <pc:docMk/>
            <pc:sldMk cId="458165985" sldId="331"/>
            <ac:spMk id="21" creationId="{00000000-0000-0000-0000-000000000000}"/>
          </ac:spMkLst>
        </pc:spChg>
        <pc:spChg chg="mod">
          <ac:chgData name="Nguyen Van Trung" userId="489571c6-8ba5-4f05-9b07-0f8a8ce47714" providerId="ADAL" clId="{16867486-EA68-4AF5-A522-9CAD6CD974A0}" dt="2020-08-27T04:12:07.623" v="2800"/>
          <ac:spMkLst>
            <pc:docMk/>
            <pc:sldMk cId="458165985" sldId="331"/>
            <ac:spMk id="22" creationId="{00000000-0000-0000-0000-000000000000}"/>
          </ac:spMkLst>
        </pc:spChg>
        <pc:spChg chg="mod">
          <ac:chgData name="Nguyen Van Trung" userId="489571c6-8ba5-4f05-9b07-0f8a8ce47714" providerId="ADAL" clId="{16867486-EA68-4AF5-A522-9CAD6CD974A0}" dt="2020-08-27T04:20:18.441" v="2963" actId="113"/>
          <ac:spMkLst>
            <pc:docMk/>
            <pc:sldMk cId="458165985" sldId="331"/>
            <ac:spMk id="62" creationId="{00000000-0000-0000-0000-000000000000}"/>
          </ac:spMkLst>
        </pc:spChg>
        <pc:grpChg chg="mod">
          <ac:chgData name="Nguyen Van Trung" userId="489571c6-8ba5-4f05-9b07-0f8a8ce47714" providerId="ADAL" clId="{16867486-EA68-4AF5-A522-9CAD6CD974A0}" dt="2020-08-27T04:12:07.623" v="2800"/>
          <ac:grpSpMkLst>
            <pc:docMk/>
            <pc:sldMk cId="458165985" sldId="331"/>
            <ac:grpSpMk id="20" creationId="{00000000-0000-0000-0000-000000000000}"/>
          </ac:grpSpMkLst>
        </pc:grpChg>
      </pc:sldChg>
      <pc:sldChg chg="addSp delSp modSp add del mod">
        <pc:chgData name="Nguyen Van Trung" userId="489571c6-8ba5-4f05-9b07-0f8a8ce47714" providerId="ADAL" clId="{16867486-EA68-4AF5-A522-9CAD6CD974A0}" dt="2020-08-27T04:11:46.402" v="2797" actId="2890"/>
        <pc:sldMkLst>
          <pc:docMk/>
          <pc:sldMk cId="3389807777" sldId="331"/>
        </pc:sldMkLst>
        <pc:spChg chg="mod">
          <ac:chgData name="Nguyen Van Trung" userId="489571c6-8ba5-4f05-9b07-0f8a8ce47714" providerId="ADAL" clId="{16867486-EA68-4AF5-A522-9CAD6CD974A0}" dt="2020-08-27T04:11:45.478" v="2796"/>
          <ac:spMkLst>
            <pc:docMk/>
            <pc:sldMk cId="3389807777" sldId="331"/>
            <ac:spMk id="21" creationId="{00000000-0000-0000-0000-000000000000}"/>
          </ac:spMkLst>
        </pc:spChg>
        <pc:spChg chg="mod">
          <ac:chgData name="Nguyen Van Trung" userId="489571c6-8ba5-4f05-9b07-0f8a8ce47714" providerId="ADAL" clId="{16867486-EA68-4AF5-A522-9CAD6CD974A0}" dt="2020-08-27T04:11:44.254" v="2795"/>
          <ac:spMkLst>
            <pc:docMk/>
            <pc:sldMk cId="3389807777" sldId="331"/>
            <ac:spMk id="22" creationId="{00000000-0000-0000-0000-000000000000}"/>
          </ac:spMkLst>
        </pc:spChg>
        <pc:grpChg chg="mod">
          <ac:chgData name="Nguyen Van Trung" userId="489571c6-8ba5-4f05-9b07-0f8a8ce47714" providerId="ADAL" clId="{16867486-EA68-4AF5-A522-9CAD6CD974A0}" dt="2020-08-27T04:11:44.254" v="2795"/>
          <ac:grpSpMkLst>
            <pc:docMk/>
            <pc:sldMk cId="3389807777" sldId="331"/>
            <ac:grpSpMk id="20" creationId="{00000000-0000-0000-0000-000000000000}"/>
          </ac:grpSpMkLst>
        </pc:grpChg>
        <pc:picChg chg="add del">
          <ac:chgData name="Nguyen Van Trung" userId="489571c6-8ba5-4f05-9b07-0f8a8ce47714" providerId="ADAL" clId="{16867486-EA68-4AF5-A522-9CAD6CD974A0}" dt="2020-08-27T04:11:39.936" v="2794" actId="478"/>
          <ac:picMkLst>
            <pc:docMk/>
            <pc:sldMk cId="3389807777" sldId="331"/>
            <ac:picMk id="3" creationId="{24FEED75-154C-4231-94D4-1F8D99424BB8}"/>
          </ac:picMkLst>
        </pc:picChg>
      </pc:sldChg>
      <pc:sldChg chg="modSp add mod">
        <pc:chgData name="Nguyen Van Trung" userId="489571c6-8ba5-4f05-9b07-0f8a8ce47714" providerId="ADAL" clId="{16867486-EA68-4AF5-A522-9CAD6CD974A0}" dt="2020-08-27T04:23:42.083" v="3071" actId="20577"/>
        <pc:sldMkLst>
          <pc:docMk/>
          <pc:sldMk cId="3696036847" sldId="332"/>
        </pc:sldMkLst>
        <pc:spChg chg="mod">
          <ac:chgData name="Nguyen Van Trung" userId="489571c6-8ba5-4f05-9b07-0f8a8ce47714" providerId="ADAL" clId="{16867486-EA68-4AF5-A522-9CAD6CD974A0}" dt="2020-08-27T04:19:03.133" v="2943" actId="20577"/>
          <ac:spMkLst>
            <pc:docMk/>
            <pc:sldMk cId="3696036847" sldId="332"/>
            <ac:spMk id="21" creationId="{00000000-0000-0000-0000-000000000000}"/>
          </ac:spMkLst>
        </pc:spChg>
        <pc:spChg chg="mod">
          <ac:chgData name="Nguyen Van Trung" userId="489571c6-8ba5-4f05-9b07-0f8a8ce47714" providerId="ADAL" clId="{16867486-EA68-4AF5-A522-9CAD6CD974A0}" dt="2020-08-27T04:23:42.083" v="3071" actId="20577"/>
          <ac:spMkLst>
            <pc:docMk/>
            <pc:sldMk cId="3696036847" sldId="332"/>
            <ac:spMk id="62" creationId="{00000000-0000-0000-0000-000000000000}"/>
          </ac:spMkLst>
        </pc:spChg>
      </pc:sldChg>
      <pc:sldChg chg="modSp add mod">
        <pc:chgData name="Nguyen Van Trung" userId="489571c6-8ba5-4f05-9b07-0f8a8ce47714" providerId="ADAL" clId="{16867486-EA68-4AF5-A522-9CAD6CD974A0}" dt="2020-08-27T04:30:04.630" v="3390" actId="20577"/>
        <pc:sldMkLst>
          <pc:docMk/>
          <pc:sldMk cId="1800781619" sldId="333"/>
        </pc:sldMkLst>
        <pc:spChg chg="mod">
          <ac:chgData name="Nguyen Van Trung" userId="489571c6-8ba5-4f05-9b07-0f8a8ce47714" providerId="ADAL" clId="{16867486-EA68-4AF5-A522-9CAD6CD974A0}" dt="2020-08-27T04:30:04.630" v="3390" actId="20577"/>
          <ac:spMkLst>
            <pc:docMk/>
            <pc:sldMk cId="1800781619" sldId="333"/>
            <ac:spMk id="21" creationId="{00000000-0000-0000-0000-000000000000}"/>
          </ac:spMkLst>
        </pc:spChg>
        <pc:spChg chg="mod">
          <ac:chgData name="Nguyen Van Trung" userId="489571c6-8ba5-4f05-9b07-0f8a8ce47714" providerId="ADAL" clId="{16867486-EA68-4AF5-A522-9CAD6CD974A0}" dt="2020-08-27T04:29:54.035" v="3388" actId="1035"/>
          <ac:spMkLst>
            <pc:docMk/>
            <pc:sldMk cId="1800781619" sldId="333"/>
            <ac:spMk id="62" creationId="{00000000-0000-0000-0000-000000000000}"/>
          </ac:spMkLst>
        </pc:spChg>
      </pc:sldChg>
      <pc:sldChg chg="modSp add mod">
        <pc:chgData name="Nguyen Van Trung" userId="489571c6-8ba5-4f05-9b07-0f8a8ce47714" providerId="ADAL" clId="{16867486-EA68-4AF5-A522-9CAD6CD974A0}" dt="2020-08-27T04:38:15.073" v="4093"/>
        <pc:sldMkLst>
          <pc:docMk/>
          <pc:sldMk cId="4026623210" sldId="334"/>
        </pc:sldMkLst>
        <pc:spChg chg="mod">
          <ac:chgData name="Nguyen Van Trung" userId="489571c6-8ba5-4f05-9b07-0f8a8ce47714" providerId="ADAL" clId="{16867486-EA68-4AF5-A522-9CAD6CD974A0}" dt="2020-08-27T04:30:29.558" v="3410"/>
          <ac:spMkLst>
            <pc:docMk/>
            <pc:sldMk cId="4026623210" sldId="334"/>
            <ac:spMk id="21" creationId="{00000000-0000-0000-0000-000000000000}"/>
          </ac:spMkLst>
        </pc:spChg>
        <pc:spChg chg="mod">
          <ac:chgData name="Nguyen Van Trung" userId="489571c6-8ba5-4f05-9b07-0f8a8ce47714" providerId="ADAL" clId="{16867486-EA68-4AF5-A522-9CAD6CD974A0}" dt="2020-08-27T04:30:29.558" v="3410"/>
          <ac:spMkLst>
            <pc:docMk/>
            <pc:sldMk cId="4026623210" sldId="334"/>
            <ac:spMk id="22" creationId="{00000000-0000-0000-0000-000000000000}"/>
          </ac:spMkLst>
        </pc:spChg>
        <pc:spChg chg="mod">
          <ac:chgData name="Nguyen Van Trung" userId="489571c6-8ba5-4f05-9b07-0f8a8ce47714" providerId="ADAL" clId="{16867486-EA68-4AF5-A522-9CAD6CD974A0}" dt="2020-08-27T04:38:15.073" v="4093"/>
          <ac:spMkLst>
            <pc:docMk/>
            <pc:sldMk cId="4026623210" sldId="334"/>
            <ac:spMk id="62" creationId="{00000000-0000-0000-0000-000000000000}"/>
          </ac:spMkLst>
        </pc:spChg>
        <pc:grpChg chg="mod">
          <ac:chgData name="Nguyen Van Trung" userId="489571c6-8ba5-4f05-9b07-0f8a8ce47714" providerId="ADAL" clId="{16867486-EA68-4AF5-A522-9CAD6CD974A0}" dt="2020-08-27T04:30:29.558" v="3410"/>
          <ac:grpSpMkLst>
            <pc:docMk/>
            <pc:sldMk cId="4026623210" sldId="334"/>
            <ac:grpSpMk id="20" creationId="{00000000-0000-0000-0000-000000000000}"/>
          </ac:grpSpMkLst>
        </pc:grpChg>
      </pc:sldChg>
    </pc:docChg>
  </pc:docChgLst>
  <pc:docChgLst>
    <pc:chgData name="Nguyễn Minh Tân - Khoa Công nghệ thông tin - VLSET" userId="101068a6-915f-4420-8228-af2e167f3950" providerId="ADAL" clId="{4B5B74FE-4E67-C14A-BD8D-93D09CD2EC1B}"/>
    <pc:docChg chg="undo custSel addSld modSld">
      <pc:chgData name="Nguyễn Minh Tân - Khoa Công nghệ thông tin - VLSET" userId="101068a6-915f-4420-8228-af2e167f3950" providerId="ADAL" clId="{4B5B74FE-4E67-C14A-BD8D-93D09CD2EC1B}" dt="2022-11-30T07:55:08.983" v="78" actId="2710"/>
      <pc:docMkLst>
        <pc:docMk/>
      </pc:docMkLst>
      <pc:sldChg chg="modNotesTx">
        <pc:chgData name="Nguyễn Minh Tân - Khoa Công nghệ thông tin - VLSET" userId="101068a6-915f-4420-8228-af2e167f3950" providerId="ADAL" clId="{4B5B74FE-4E67-C14A-BD8D-93D09CD2EC1B}" dt="2022-11-15T02:37:59.320" v="0"/>
        <pc:sldMkLst>
          <pc:docMk/>
          <pc:sldMk cId="133809529" sldId="287"/>
        </pc:sldMkLst>
      </pc:sldChg>
      <pc:sldChg chg="modSp mod">
        <pc:chgData name="Nguyễn Minh Tân - Khoa Công nghệ thông tin - VLSET" userId="101068a6-915f-4420-8228-af2e167f3950" providerId="ADAL" clId="{4B5B74FE-4E67-C14A-BD8D-93D09CD2EC1B}" dt="2022-11-15T03:02:20.404" v="1" actId="20577"/>
        <pc:sldMkLst>
          <pc:docMk/>
          <pc:sldMk cId="609414736" sldId="357"/>
        </pc:sldMkLst>
        <pc:spChg chg="mod">
          <ac:chgData name="Nguyễn Minh Tân - Khoa Công nghệ thông tin - VLSET" userId="101068a6-915f-4420-8228-af2e167f3950" providerId="ADAL" clId="{4B5B74FE-4E67-C14A-BD8D-93D09CD2EC1B}" dt="2022-11-15T03:02:20.404" v="1" actId="20577"/>
          <ac:spMkLst>
            <pc:docMk/>
            <pc:sldMk cId="609414736" sldId="357"/>
            <ac:spMk id="5" creationId="{A3AB39F2-B8DD-B5BC-4C66-117BB694E528}"/>
          </ac:spMkLst>
        </pc:spChg>
      </pc:sldChg>
      <pc:sldChg chg="addSp delSp modSp mod">
        <pc:chgData name="Nguyễn Minh Tân - Khoa Công nghệ thông tin - VLSET" userId="101068a6-915f-4420-8228-af2e167f3950" providerId="ADAL" clId="{4B5B74FE-4E67-C14A-BD8D-93D09CD2EC1B}" dt="2022-11-24T04:16:43.168" v="4"/>
        <pc:sldMkLst>
          <pc:docMk/>
          <pc:sldMk cId="3932225019" sldId="367"/>
        </pc:sldMkLst>
        <pc:spChg chg="add del mod">
          <ac:chgData name="Nguyễn Minh Tân - Khoa Công nghệ thông tin - VLSET" userId="101068a6-915f-4420-8228-af2e167f3950" providerId="ADAL" clId="{4B5B74FE-4E67-C14A-BD8D-93D09CD2EC1B}" dt="2022-11-24T04:16:43.168" v="4"/>
          <ac:spMkLst>
            <pc:docMk/>
            <pc:sldMk cId="3932225019" sldId="367"/>
            <ac:spMk id="3" creationId="{E980ABDF-56F6-E86E-CEAF-FABAFEC398D3}"/>
          </ac:spMkLst>
        </pc:spChg>
      </pc:sldChg>
      <pc:sldChg chg="addSp delSp modSp mod">
        <pc:chgData name="Nguyễn Minh Tân - Khoa Công nghệ thông tin - VLSET" userId="101068a6-915f-4420-8228-af2e167f3950" providerId="ADAL" clId="{4B5B74FE-4E67-C14A-BD8D-93D09CD2EC1B}" dt="2022-11-30T07:55:08.983" v="78" actId="2710"/>
        <pc:sldMkLst>
          <pc:docMk/>
          <pc:sldMk cId="3528508458" sldId="382"/>
        </pc:sldMkLst>
        <pc:spChg chg="add del mod">
          <ac:chgData name="Nguyễn Minh Tân - Khoa Công nghệ thông tin - VLSET" userId="101068a6-915f-4420-8228-af2e167f3950" providerId="ADAL" clId="{4B5B74FE-4E67-C14A-BD8D-93D09CD2EC1B}" dt="2022-11-30T04:08:56.824" v="19" actId="47"/>
          <ac:spMkLst>
            <pc:docMk/>
            <pc:sldMk cId="3528508458" sldId="382"/>
            <ac:spMk id="3" creationId="{28261994-C6AE-6C9C-B4CF-EFB4F22D560C}"/>
          </ac:spMkLst>
        </pc:spChg>
        <pc:spChg chg="add mod">
          <ac:chgData name="Nguyễn Minh Tân - Khoa Công nghệ thông tin - VLSET" userId="101068a6-915f-4420-8228-af2e167f3950" providerId="ADAL" clId="{4B5B74FE-4E67-C14A-BD8D-93D09CD2EC1B}" dt="2022-11-30T07:55:08.983" v="78" actId="2710"/>
          <ac:spMkLst>
            <pc:docMk/>
            <pc:sldMk cId="3528508458" sldId="382"/>
            <ac:spMk id="5" creationId="{5BE627BC-2079-FFEC-9505-0E3F202C16E3}"/>
          </ac:spMkLst>
        </pc:spChg>
        <pc:picChg chg="add del mod">
          <ac:chgData name="Nguyễn Minh Tân - Khoa Công nghệ thông tin - VLSET" userId="101068a6-915f-4420-8228-af2e167f3950" providerId="ADAL" clId="{4B5B74FE-4E67-C14A-BD8D-93D09CD2EC1B}" dt="2022-11-30T04:08:57.631" v="20"/>
          <ac:picMkLst>
            <pc:docMk/>
            <pc:sldMk cId="3528508458" sldId="382"/>
            <ac:picMk id="4" creationId="{2BED2215-A400-57FF-5013-E21C0FF409FB}"/>
          </ac:picMkLst>
        </pc:picChg>
      </pc:sldChg>
      <pc:sldChg chg="addSp delSp modSp add mod">
        <pc:chgData name="Nguyễn Minh Tân - Khoa Công nghệ thông tin - VLSET" userId="101068a6-915f-4420-8228-af2e167f3950" providerId="ADAL" clId="{4B5B74FE-4E67-C14A-BD8D-93D09CD2EC1B}" dt="2022-11-30T06:16:42.638" v="36" actId="478"/>
        <pc:sldMkLst>
          <pc:docMk/>
          <pc:sldMk cId="2250307219" sldId="383"/>
        </pc:sldMkLst>
        <pc:graphicFrameChg chg="add del mod modGraphic">
          <ac:chgData name="Nguyễn Minh Tân - Khoa Công nghệ thông tin - VLSET" userId="101068a6-915f-4420-8228-af2e167f3950" providerId="ADAL" clId="{4B5B74FE-4E67-C14A-BD8D-93D09CD2EC1B}" dt="2022-11-30T04:07:59.578" v="9" actId="478"/>
          <ac:graphicFrameMkLst>
            <pc:docMk/>
            <pc:sldMk cId="2250307219" sldId="383"/>
            <ac:graphicFrameMk id="3" creationId="{AF2660F7-DE9D-1322-AFF2-0829B40D6AFC}"/>
          </ac:graphicFrameMkLst>
        </pc:graphicFrameChg>
        <pc:graphicFrameChg chg="add del mod modGraphic">
          <ac:chgData name="Nguyễn Minh Tân - Khoa Công nghệ thông tin - VLSET" userId="101068a6-915f-4420-8228-af2e167f3950" providerId="ADAL" clId="{4B5B74FE-4E67-C14A-BD8D-93D09CD2EC1B}" dt="2022-11-30T04:08:43.727" v="13" actId="478"/>
          <ac:graphicFrameMkLst>
            <pc:docMk/>
            <pc:sldMk cId="2250307219" sldId="383"/>
            <ac:graphicFrameMk id="4" creationId="{1EFC366D-9440-9EE8-3A41-93C0E3C5E0D6}"/>
          </ac:graphicFrameMkLst>
        </pc:graphicFrameChg>
        <pc:picChg chg="add del mod">
          <ac:chgData name="Nguyễn Minh Tân - Khoa Công nghệ thông tin - VLSET" userId="101068a6-915f-4420-8228-af2e167f3950" providerId="ADAL" clId="{4B5B74FE-4E67-C14A-BD8D-93D09CD2EC1B}" dt="2022-11-30T06:16:42.638" v="36" actId="478"/>
          <ac:picMkLst>
            <pc:docMk/>
            <pc:sldMk cId="2250307219" sldId="383"/>
            <ac:picMk id="5" creationId="{1ACAA7D1-4D7E-5E97-72DC-35F94E483D38}"/>
          </ac:picMkLst>
        </pc:picChg>
      </pc:sldChg>
      <pc:sldChg chg="addSp delSp modSp add mod modNotesTx">
        <pc:chgData name="Nguyễn Minh Tân - Khoa Công nghệ thông tin - VLSET" userId="101068a6-915f-4420-8228-af2e167f3950" providerId="ADAL" clId="{4B5B74FE-4E67-C14A-BD8D-93D09CD2EC1B}" dt="2022-11-30T06:16:47.830" v="37" actId="478"/>
        <pc:sldMkLst>
          <pc:docMk/>
          <pc:sldMk cId="4291128154" sldId="384"/>
        </pc:sldMkLst>
        <pc:picChg chg="add del mod">
          <ac:chgData name="Nguyễn Minh Tân - Khoa Công nghệ thông tin - VLSET" userId="101068a6-915f-4420-8228-af2e167f3950" providerId="ADAL" clId="{4B5B74FE-4E67-C14A-BD8D-93D09CD2EC1B}" dt="2022-11-30T06:16:47.830" v="37" actId="478"/>
          <ac:picMkLst>
            <pc:docMk/>
            <pc:sldMk cId="4291128154" sldId="384"/>
            <ac:picMk id="3" creationId="{4B8F65A1-D39D-9722-A249-5C1C28B2C207}"/>
          </ac:picMkLst>
        </pc:picChg>
        <pc:picChg chg="del">
          <ac:chgData name="Nguyễn Minh Tân - Khoa Công nghệ thông tin - VLSET" userId="101068a6-915f-4420-8228-af2e167f3950" providerId="ADAL" clId="{4B5B74FE-4E67-C14A-BD8D-93D09CD2EC1B}" dt="2022-11-30T04:19:34.722" v="22" actId="478"/>
          <ac:picMkLst>
            <pc:docMk/>
            <pc:sldMk cId="4291128154" sldId="384"/>
            <ac:picMk id="5" creationId="{1ACAA7D1-4D7E-5E97-72DC-35F94E483D38}"/>
          </ac:picMkLst>
        </pc:picChg>
      </pc:sldChg>
      <pc:sldChg chg="addSp delSp modSp add mod modNotesTx">
        <pc:chgData name="Nguyễn Minh Tân - Khoa Công nghệ thông tin - VLSET" userId="101068a6-915f-4420-8228-af2e167f3950" providerId="ADAL" clId="{4B5B74FE-4E67-C14A-BD8D-93D09CD2EC1B}" dt="2022-11-30T06:16:52.041" v="38" actId="478"/>
        <pc:sldMkLst>
          <pc:docMk/>
          <pc:sldMk cId="1323160267" sldId="385"/>
        </pc:sldMkLst>
        <pc:picChg chg="del">
          <ac:chgData name="Nguyễn Minh Tân - Khoa Công nghệ thông tin - VLSET" userId="101068a6-915f-4420-8228-af2e167f3950" providerId="ADAL" clId="{4B5B74FE-4E67-C14A-BD8D-93D09CD2EC1B}" dt="2022-11-30T04:20:39.109" v="27" actId="478"/>
          <ac:picMkLst>
            <pc:docMk/>
            <pc:sldMk cId="1323160267" sldId="385"/>
            <ac:picMk id="3" creationId="{4B8F65A1-D39D-9722-A249-5C1C28B2C207}"/>
          </ac:picMkLst>
        </pc:picChg>
        <pc:picChg chg="add del mod">
          <ac:chgData name="Nguyễn Minh Tân - Khoa Công nghệ thông tin - VLSET" userId="101068a6-915f-4420-8228-af2e167f3950" providerId="ADAL" clId="{4B5B74FE-4E67-C14A-BD8D-93D09CD2EC1B}" dt="2022-11-30T06:16:52.041" v="38" actId="478"/>
          <ac:picMkLst>
            <pc:docMk/>
            <pc:sldMk cId="1323160267" sldId="385"/>
            <ac:picMk id="4" creationId="{CB28D02E-279E-9F26-1EAD-E088B2DC6EAF}"/>
          </ac:picMkLst>
        </pc:picChg>
      </pc:sldChg>
      <pc:sldChg chg="addSp delSp modSp add mod modNotesTx">
        <pc:chgData name="Nguyễn Minh Tân - Khoa Công nghệ thông tin - VLSET" userId="101068a6-915f-4420-8228-af2e167f3950" providerId="ADAL" clId="{4B5B74FE-4E67-C14A-BD8D-93D09CD2EC1B}" dt="2022-11-30T06:16:55.542" v="39" actId="478"/>
        <pc:sldMkLst>
          <pc:docMk/>
          <pc:sldMk cId="228767476" sldId="386"/>
        </pc:sldMkLst>
        <pc:picChg chg="add del mod">
          <ac:chgData name="Nguyễn Minh Tân - Khoa Công nghệ thông tin - VLSET" userId="101068a6-915f-4420-8228-af2e167f3950" providerId="ADAL" clId="{4B5B74FE-4E67-C14A-BD8D-93D09CD2EC1B}" dt="2022-11-30T06:16:55.542" v="39" actId="478"/>
          <ac:picMkLst>
            <pc:docMk/>
            <pc:sldMk cId="228767476" sldId="386"/>
            <ac:picMk id="3" creationId="{A8169A8D-65F6-3915-C31A-06203D9F03EB}"/>
          </ac:picMkLst>
        </pc:picChg>
        <pc:picChg chg="del">
          <ac:chgData name="Nguyễn Minh Tân - Khoa Công nghệ thông tin - VLSET" userId="101068a6-915f-4420-8228-af2e167f3950" providerId="ADAL" clId="{4B5B74FE-4E67-C14A-BD8D-93D09CD2EC1B}" dt="2022-11-30T04:21:34.542" v="32" actId="478"/>
          <ac:picMkLst>
            <pc:docMk/>
            <pc:sldMk cId="228767476" sldId="386"/>
            <ac:picMk id="4" creationId="{CB28D02E-279E-9F26-1EAD-E088B2DC6EAF}"/>
          </ac:picMkLst>
        </pc:picChg>
      </pc:sldChg>
    </pc:docChg>
  </pc:docChgLst>
  <pc:docChgLst>
    <pc:chgData name="Nguyễn Văn Trung - Khoa CNTT" userId="489571c6-8ba5-4f05-9b07-0f8a8ce47714" providerId="ADAL" clId="{6F6E64B0-E5CB-A540-AB30-615791044BA2}"/>
    <pc:docChg chg="custSel addSld modSld">
      <pc:chgData name="Nguyễn Văn Trung - Khoa CNTT" userId="489571c6-8ba5-4f05-9b07-0f8a8ce47714" providerId="ADAL" clId="{6F6E64B0-E5CB-A540-AB30-615791044BA2}" dt="2021-07-26T04:26:28.651" v="144" actId="108"/>
      <pc:docMkLst>
        <pc:docMk/>
      </pc:docMkLst>
      <pc:sldChg chg="modSp">
        <pc:chgData name="Nguyễn Văn Trung - Khoa CNTT" userId="489571c6-8ba5-4f05-9b07-0f8a8ce47714" providerId="ADAL" clId="{6F6E64B0-E5CB-A540-AB30-615791044BA2}" dt="2021-07-26T02:56:29.308" v="0"/>
        <pc:sldMkLst>
          <pc:docMk/>
          <pc:sldMk cId="1000855734" sldId="349"/>
        </pc:sldMkLst>
        <pc:spChg chg="mod">
          <ac:chgData name="Nguyễn Văn Trung - Khoa CNTT" userId="489571c6-8ba5-4f05-9b07-0f8a8ce47714" providerId="ADAL" clId="{6F6E64B0-E5CB-A540-AB30-615791044BA2}" dt="2021-07-26T02:56:29.308" v="0"/>
          <ac:spMkLst>
            <pc:docMk/>
            <pc:sldMk cId="1000855734" sldId="349"/>
            <ac:spMk id="62" creationId="{00000000-0000-0000-0000-000000000000}"/>
          </ac:spMkLst>
        </pc:spChg>
      </pc:sldChg>
      <pc:sldChg chg="modSp add mod">
        <pc:chgData name="Nguyễn Văn Trung - Khoa CNTT" userId="489571c6-8ba5-4f05-9b07-0f8a8ce47714" providerId="ADAL" clId="{6F6E64B0-E5CB-A540-AB30-615791044BA2}" dt="2021-07-26T04:26:28.651" v="144" actId="108"/>
        <pc:sldMkLst>
          <pc:docMk/>
          <pc:sldMk cId="3682936672" sldId="355"/>
        </pc:sldMkLst>
        <pc:spChg chg="mod">
          <ac:chgData name="Nguyễn Văn Trung - Khoa CNTT" userId="489571c6-8ba5-4f05-9b07-0f8a8ce47714" providerId="ADAL" clId="{6F6E64B0-E5CB-A540-AB30-615791044BA2}" dt="2021-07-26T02:56:50.308" v="6" actId="20577"/>
          <ac:spMkLst>
            <pc:docMk/>
            <pc:sldMk cId="3682936672" sldId="355"/>
            <ac:spMk id="2" creationId="{36F68BEA-5A37-464D-9E18-E392FF290DA8}"/>
          </ac:spMkLst>
        </pc:spChg>
        <pc:spChg chg="mod">
          <ac:chgData name="Nguyễn Văn Trung - Khoa CNTT" userId="489571c6-8ba5-4f05-9b07-0f8a8ce47714" providerId="ADAL" clId="{6F6E64B0-E5CB-A540-AB30-615791044BA2}" dt="2021-07-26T04:26:28.651" v="144" actId="108"/>
          <ac:spMkLst>
            <pc:docMk/>
            <pc:sldMk cId="3682936672" sldId="355"/>
            <ac:spMk id="62" creationId="{00000000-0000-0000-0000-000000000000}"/>
          </ac:spMkLst>
        </pc:spChg>
      </pc:sldChg>
    </pc:docChg>
  </pc:docChgLst>
  <pc:docChgLst>
    <pc:chgData name="Nguyễn Văn Trung - Khoa CNTT" userId="489571c6-8ba5-4f05-9b07-0f8a8ce47714" providerId="ADAL" clId="{49E039DE-18F3-4CCD-85A5-BDCA3864D322}"/>
    <pc:docChg chg="undo custSel modSld">
      <pc:chgData name="Nguyễn Văn Trung - Khoa CNTT" userId="489571c6-8ba5-4f05-9b07-0f8a8ce47714" providerId="ADAL" clId="{49E039DE-18F3-4CCD-85A5-BDCA3864D322}" dt="2021-08-12T10:50:23.883" v="363" actId="207"/>
      <pc:docMkLst>
        <pc:docMk/>
      </pc:docMkLst>
      <pc:sldChg chg="modSp mod">
        <pc:chgData name="Nguyễn Văn Trung - Khoa CNTT" userId="489571c6-8ba5-4f05-9b07-0f8a8ce47714" providerId="ADAL" clId="{49E039DE-18F3-4CCD-85A5-BDCA3864D322}" dt="2021-08-12T10:48:42.049" v="330" actId="20577"/>
        <pc:sldMkLst>
          <pc:docMk/>
          <pc:sldMk cId="3671363652" sldId="285"/>
        </pc:sldMkLst>
        <pc:spChg chg="mod">
          <ac:chgData name="Nguyễn Văn Trung - Khoa CNTT" userId="489571c6-8ba5-4f05-9b07-0f8a8ce47714" providerId="ADAL" clId="{49E039DE-18F3-4CCD-85A5-BDCA3864D322}" dt="2021-08-12T10:48:42.049" v="330" actId="20577"/>
          <ac:spMkLst>
            <pc:docMk/>
            <pc:sldMk cId="3671363652" sldId="285"/>
            <ac:spMk id="19" creationId="{CEF99411-4709-4D85-A7C3-945C4791A054}"/>
          </ac:spMkLst>
        </pc:spChg>
      </pc:sldChg>
      <pc:sldChg chg="modSp mod">
        <pc:chgData name="Nguyễn Văn Trung - Khoa CNTT" userId="489571c6-8ba5-4f05-9b07-0f8a8ce47714" providerId="ADAL" clId="{49E039DE-18F3-4CCD-85A5-BDCA3864D322}" dt="2021-08-12T10:21:56.989" v="271" actId="207"/>
        <pc:sldMkLst>
          <pc:docMk/>
          <pc:sldMk cId="4007933079" sldId="346"/>
        </pc:sldMkLst>
        <pc:spChg chg="mod">
          <ac:chgData name="Nguyễn Văn Trung - Khoa CNTT" userId="489571c6-8ba5-4f05-9b07-0f8a8ce47714" providerId="ADAL" clId="{49E039DE-18F3-4CCD-85A5-BDCA3864D322}" dt="2021-08-12T10:21:56.989" v="271" actId="207"/>
          <ac:spMkLst>
            <pc:docMk/>
            <pc:sldMk cId="4007933079" sldId="346"/>
            <ac:spMk id="62" creationId="{00000000-0000-0000-0000-000000000000}"/>
          </ac:spMkLst>
        </pc:spChg>
      </pc:sldChg>
      <pc:sldChg chg="modSp mod">
        <pc:chgData name="Nguyễn Văn Trung - Khoa CNTT" userId="489571c6-8ba5-4f05-9b07-0f8a8ce47714" providerId="ADAL" clId="{49E039DE-18F3-4CCD-85A5-BDCA3864D322}" dt="2021-08-12T10:22:30.213" v="307" actId="207"/>
        <pc:sldMkLst>
          <pc:docMk/>
          <pc:sldMk cId="3359138033" sldId="347"/>
        </pc:sldMkLst>
        <pc:spChg chg="mod">
          <ac:chgData name="Nguyễn Văn Trung - Khoa CNTT" userId="489571c6-8ba5-4f05-9b07-0f8a8ce47714" providerId="ADAL" clId="{49E039DE-18F3-4CCD-85A5-BDCA3864D322}" dt="2021-08-12T10:22:30.213" v="307" actId="207"/>
          <ac:spMkLst>
            <pc:docMk/>
            <pc:sldMk cId="3359138033" sldId="347"/>
            <ac:spMk id="62" creationId="{00000000-0000-0000-0000-000000000000}"/>
          </ac:spMkLst>
        </pc:spChg>
      </pc:sldChg>
      <pc:sldChg chg="modSp mod">
        <pc:chgData name="Nguyễn Văn Trung - Khoa CNTT" userId="489571c6-8ba5-4f05-9b07-0f8a8ce47714" providerId="ADAL" clId="{49E039DE-18F3-4CCD-85A5-BDCA3864D322}" dt="2021-08-12T10:49:01.012" v="334" actId="20577"/>
        <pc:sldMkLst>
          <pc:docMk/>
          <pc:sldMk cId="1000855734" sldId="349"/>
        </pc:sldMkLst>
        <pc:spChg chg="mod">
          <ac:chgData name="Nguyễn Văn Trung - Khoa CNTT" userId="489571c6-8ba5-4f05-9b07-0f8a8ce47714" providerId="ADAL" clId="{49E039DE-18F3-4CCD-85A5-BDCA3864D322}" dt="2021-08-12T10:49:01.012" v="334" actId="20577"/>
          <ac:spMkLst>
            <pc:docMk/>
            <pc:sldMk cId="1000855734" sldId="349"/>
            <ac:spMk id="2" creationId="{36F68BEA-5A37-464D-9E18-E392FF290DA8}"/>
          </ac:spMkLst>
        </pc:spChg>
      </pc:sldChg>
      <pc:sldChg chg="modSp mod">
        <pc:chgData name="Nguyễn Văn Trung - Khoa CNTT" userId="489571c6-8ba5-4f05-9b07-0f8a8ce47714" providerId="ADAL" clId="{49E039DE-18F3-4CCD-85A5-BDCA3864D322}" dt="2021-08-12T10:21:01.369" v="270" actId="20577"/>
        <pc:sldMkLst>
          <pc:docMk/>
          <pc:sldMk cId="3308520353" sldId="351"/>
        </pc:sldMkLst>
        <pc:spChg chg="mod">
          <ac:chgData name="Nguyễn Văn Trung - Khoa CNTT" userId="489571c6-8ba5-4f05-9b07-0f8a8ce47714" providerId="ADAL" clId="{49E039DE-18F3-4CCD-85A5-BDCA3864D322}" dt="2021-08-12T10:21:01.369" v="270" actId="20577"/>
          <ac:spMkLst>
            <pc:docMk/>
            <pc:sldMk cId="3308520353" sldId="351"/>
            <ac:spMk id="62" creationId="{00000000-0000-0000-0000-000000000000}"/>
          </ac:spMkLst>
        </pc:spChg>
      </pc:sldChg>
      <pc:sldChg chg="delSp modSp mod">
        <pc:chgData name="Nguyễn Văn Trung - Khoa CNTT" userId="489571c6-8ba5-4f05-9b07-0f8a8ce47714" providerId="ADAL" clId="{49E039DE-18F3-4CCD-85A5-BDCA3864D322}" dt="2021-08-12T10:50:23.883" v="363" actId="207"/>
        <pc:sldMkLst>
          <pc:docMk/>
          <pc:sldMk cId="3682936672" sldId="355"/>
        </pc:sldMkLst>
        <pc:spChg chg="del mod">
          <ac:chgData name="Nguyễn Văn Trung - Khoa CNTT" userId="489571c6-8ba5-4f05-9b07-0f8a8ce47714" providerId="ADAL" clId="{49E039DE-18F3-4CCD-85A5-BDCA3864D322}" dt="2021-08-12T10:19:23.247" v="184" actId="478"/>
          <ac:spMkLst>
            <pc:docMk/>
            <pc:sldMk cId="3682936672" sldId="355"/>
            <ac:spMk id="2" creationId="{36F68BEA-5A37-464D-9E18-E392FF290DA8}"/>
          </ac:spMkLst>
        </pc:spChg>
        <pc:spChg chg="mod">
          <ac:chgData name="Nguyễn Văn Trung - Khoa CNTT" userId="489571c6-8ba5-4f05-9b07-0f8a8ce47714" providerId="ADAL" clId="{49E039DE-18F3-4CCD-85A5-BDCA3864D322}" dt="2021-08-12T10:50:23.883" v="363" actId="207"/>
          <ac:spMkLst>
            <pc:docMk/>
            <pc:sldMk cId="3682936672" sldId="355"/>
            <ac:spMk id="6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3013EF-AA46-41D5-93C2-36F7A5EF5D89}" type="datetimeFigureOut">
              <a:rPr lang="zh-CN" altLang="en-US" smtClean="0"/>
              <a:t>2022/11/30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104242-42E4-462F-B9A6-468AC33D61A2}" type="slidenum">
              <a:rPr lang="zh-CN" altLang="en-US" smtClean="0"/>
              <a:t>‹#›</a:t>
            </a:fld>
            <a:endParaRPr lang="zh-CN" altLang="en-US"/>
          </a:p>
        </p:txBody>
      </p:sp>
    </p:spTree>
    <p:extLst>
      <p:ext uri="{BB962C8B-B14F-4D97-AF65-F5344CB8AC3E}">
        <p14:creationId xmlns:p14="http://schemas.microsoft.com/office/powerpoint/2010/main" val="924361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104242-42E4-462F-B9A6-468AC33D61A2}" type="slidenum">
              <a:rPr lang="zh-CN" altLang="en-US" smtClean="0"/>
              <a:t>1</a:t>
            </a:fld>
            <a:endParaRPr lang="zh-CN" altLang="en-US"/>
          </a:p>
        </p:txBody>
      </p:sp>
    </p:spTree>
    <p:extLst>
      <p:ext uri="{BB962C8B-B14F-4D97-AF65-F5344CB8AC3E}">
        <p14:creationId xmlns:p14="http://schemas.microsoft.com/office/powerpoint/2010/main" val="1514020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10</a:t>
            </a:fld>
            <a:endParaRPr lang="zh-CN" altLang="en-US"/>
          </a:p>
        </p:txBody>
      </p:sp>
    </p:spTree>
    <p:extLst>
      <p:ext uri="{BB962C8B-B14F-4D97-AF65-F5344CB8AC3E}">
        <p14:creationId xmlns:p14="http://schemas.microsoft.com/office/powerpoint/2010/main" val="1012663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11</a:t>
            </a:fld>
            <a:endParaRPr lang="zh-CN" altLang="en-US"/>
          </a:p>
        </p:txBody>
      </p:sp>
    </p:spTree>
    <p:extLst>
      <p:ext uri="{BB962C8B-B14F-4D97-AF65-F5344CB8AC3E}">
        <p14:creationId xmlns:p14="http://schemas.microsoft.com/office/powerpoint/2010/main" val="584207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12</a:t>
            </a:fld>
            <a:endParaRPr lang="zh-CN" altLang="en-US"/>
          </a:p>
        </p:txBody>
      </p:sp>
    </p:spTree>
    <p:extLst>
      <p:ext uri="{BB962C8B-B14F-4D97-AF65-F5344CB8AC3E}">
        <p14:creationId xmlns:p14="http://schemas.microsoft.com/office/powerpoint/2010/main" val="17646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13</a:t>
            </a:fld>
            <a:endParaRPr lang="zh-CN" altLang="en-US"/>
          </a:p>
        </p:txBody>
      </p:sp>
    </p:spTree>
    <p:extLst>
      <p:ext uri="{BB962C8B-B14F-4D97-AF65-F5344CB8AC3E}">
        <p14:creationId xmlns:p14="http://schemas.microsoft.com/office/powerpoint/2010/main" val="40810111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14</a:t>
            </a:fld>
            <a:endParaRPr lang="zh-CN" altLang="en-US"/>
          </a:p>
        </p:txBody>
      </p:sp>
    </p:spTree>
    <p:extLst>
      <p:ext uri="{BB962C8B-B14F-4D97-AF65-F5344CB8AC3E}">
        <p14:creationId xmlns:p14="http://schemas.microsoft.com/office/powerpoint/2010/main" val="21877039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15</a:t>
            </a:fld>
            <a:endParaRPr lang="zh-CN" altLang="en-US"/>
          </a:p>
        </p:txBody>
      </p:sp>
    </p:spTree>
    <p:extLst>
      <p:ext uri="{BB962C8B-B14F-4D97-AF65-F5344CB8AC3E}">
        <p14:creationId xmlns:p14="http://schemas.microsoft.com/office/powerpoint/2010/main" val="2222062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16</a:t>
            </a:fld>
            <a:endParaRPr lang="zh-CN" altLang="en-US"/>
          </a:p>
        </p:txBody>
      </p:sp>
    </p:spTree>
    <p:extLst>
      <p:ext uri="{BB962C8B-B14F-4D97-AF65-F5344CB8AC3E}">
        <p14:creationId xmlns:p14="http://schemas.microsoft.com/office/powerpoint/2010/main" val="4029591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17</a:t>
            </a:fld>
            <a:endParaRPr lang="zh-CN" altLang="en-US"/>
          </a:p>
        </p:txBody>
      </p:sp>
    </p:spTree>
    <p:extLst>
      <p:ext uri="{BB962C8B-B14F-4D97-AF65-F5344CB8AC3E}">
        <p14:creationId xmlns:p14="http://schemas.microsoft.com/office/powerpoint/2010/main" val="8907189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18</a:t>
            </a:fld>
            <a:endParaRPr lang="zh-CN" altLang="en-US"/>
          </a:p>
        </p:txBody>
      </p:sp>
    </p:spTree>
    <p:extLst>
      <p:ext uri="{BB962C8B-B14F-4D97-AF65-F5344CB8AC3E}">
        <p14:creationId xmlns:p14="http://schemas.microsoft.com/office/powerpoint/2010/main" val="37562159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19</a:t>
            </a:fld>
            <a:endParaRPr lang="zh-CN" altLang="en-US"/>
          </a:p>
        </p:txBody>
      </p:sp>
    </p:spTree>
    <p:extLst>
      <p:ext uri="{BB962C8B-B14F-4D97-AF65-F5344CB8AC3E}">
        <p14:creationId xmlns:p14="http://schemas.microsoft.com/office/powerpoint/2010/main" val="2998735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104242-42E4-462F-B9A6-468AC33D61A2}" type="slidenum">
              <a:rPr lang="zh-CN" altLang="en-US" smtClean="0"/>
              <a:t>2</a:t>
            </a:fld>
            <a:endParaRPr lang="zh-CN" altLang="en-US"/>
          </a:p>
        </p:txBody>
      </p:sp>
    </p:spTree>
    <p:extLst>
      <p:ext uri="{BB962C8B-B14F-4D97-AF65-F5344CB8AC3E}">
        <p14:creationId xmlns:p14="http://schemas.microsoft.com/office/powerpoint/2010/main" val="695663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20</a:t>
            </a:fld>
            <a:endParaRPr lang="zh-CN" altLang="en-US"/>
          </a:p>
        </p:txBody>
      </p:sp>
    </p:spTree>
    <p:extLst>
      <p:ext uri="{BB962C8B-B14F-4D97-AF65-F5344CB8AC3E}">
        <p14:creationId xmlns:p14="http://schemas.microsoft.com/office/powerpoint/2010/main" val="12818777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21</a:t>
            </a:fld>
            <a:endParaRPr lang="zh-CN" altLang="en-US"/>
          </a:p>
        </p:txBody>
      </p:sp>
    </p:spTree>
    <p:extLst>
      <p:ext uri="{BB962C8B-B14F-4D97-AF65-F5344CB8AC3E}">
        <p14:creationId xmlns:p14="http://schemas.microsoft.com/office/powerpoint/2010/main" val="3653777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22</a:t>
            </a:fld>
            <a:endParaRPr lang="zh-CN" altLang="en-US"/>
          </a:p>
        </p:txBody>
      </p:sp>
    </p:spTree>
    <p:extLst>
      <p:ext uri="{BB962C8B-B14F-4D97-AF65-F5344CB8AC3E}">
        <p14:creationId xmlns:p14="http://schemas.microsoft.com/office/powerpoint/2010/main" val="25404794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23</a:t>
            </a:fld>
            <a:endParaRPr lang="zh-CN" altLang="en-US"/>
          </a:p>
        </p:txBody>
      </p:sp>
    </p:spTree>
    <p:extLst>
      <p:ext uri="{BB962C8B-B14F-4D97-AF65-F5344CB8AC3E}">
        <p14:creationId xmlns:p14="http://schemas.microsoft.com/office/powerpoint/2010/main" val="29882574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Symbol" panose="05050102010706020507" pitchFamily="18" charset="2"/>
              <a:buChar char="Þ"/>
            </a:pPr>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24</a:t>
            </a:fld>
            <a:endParaRPr lang="zh-CN" altLang="en-US"/>
          </a:p>
        </p:txBody>
      </p:sp>
    </p:spTree>
    <p:extLst>
      <p:ext uri="{BB962C8B-B14F-4D97-AF65-F5344CB8AC3E}">
        <p14:creationId xmlns:p14="http://schemas.microsoft.com/office/powerpoint/2010/main" val="41759383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25</a:t>
            </a:fld>
            <a:endParaRPr lang="zh-CN" altLang="en-US"/>
          </a:p>
        </p:txBody>
      </p:sp>
    </p:spTree>
    <p:extLst>
      <p:ext uri="{BB962C8B-B14F-4D97-AF65-F5344CB8AC3E}">
        <p14:creationId xmlns:p14="http://schemas.microsoft.com/office/powerpoint/2010/main" val="24986225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26</a:t>
            </a:fld>
            <a:endParaRPr lang="zh-CN" altLang="en-US"/>
          </a:p>
        </p:txBody>
      </p:sp>
    </p:spTree>
    <p:extLst>
      <p:ext uri="{BB962C8B-B14F-4D97-AF65-F5344CB8AC3E}">
        <p14:creationId xmlns:p14="http://schemas.microsoft.com/office/powerpoint/2010/main" val="18823094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27</a:t>
            </a:fld>
            <a:endParaRPr lang="zh-CN" altLang="en-US"/>
          </a:p>
        </p:txBody>
      </p:sp>
    </p:spTree>
    <p:extLst>
      <p:ext uri="{BB962C8B-B14F-4D97-AF65-F5344CB8AC3E}">
        <p14:creationId xmlns:p14="http://schemas.microsoft.com/office/powerpoint/2010/main" val="24099446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b="0" dirty="0">
              <a:solidFill>
                <a:srgbClr val="D4D4D4"/>
              </a:solidFill>
              <a:effectLst/>
              <a:latin typeface="Consolas" panose="020B0609020204030204" pitchFamily="49" charset="0"/>
            </a:endParaRPr>
          </a:p>
        </p:txBody>
      </p:sp>
      <p:sp>
        <p:nvSpPr>
          <p:cNvPr id="4" name="灯片编号占位符 3"/>
          <p:cNvSpPr>
            <a:spLocks noGrp="1"/>
          </p:cNvSpPr>
          <p:nvPr>
            <p:ph type="sldNum" sz="quarter" idx="10"/>
          </p:nvPr>
        </p:nvSpPr>
        <p:spPr/>
        <p:txBody>
          <a:bodyPr/>
          <a:lstStyle/>
          <a:p>
            <a:fld id="{344135CD-E861-41A7-81F0-F3B524A28841}" type="slidenum">
              <a:rPr lang="zh-CN" altLang="en-US" smtClean="0"/>
              <a:t>28</a:t>
            </a:fld>
            <a:endParaRPr lang="zh-CN" altLang="en-US"/>
          </a:p>
        </p:txBody>
      </p:sp>
    </p:spTree>
    <p:extLst>
      <p:ext uri="{BB962C8B-B14F-4D97-AF65-F5344CB8AC3E}">
        <p14:creationId xmlns:p14="http://schemas.microsoft.com/office/powerpoint/2010/main" val="13669727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b="0" dirty="0">
              <a:solidFill>
                <a:srgbClr val="D4D4D4"/>
              </a:solidFill>
              <a:effectLst/>
              <a:latin typeface="Consolas" panose="020B0609020204030204" pitchFamily="49" charset="0"/>
            </a:endParaRPr>
          </a:p>
        </p:txBody>
      </p:sp>
      <p:sp>
        <p:nvSpPr>
          <p:cNvPr id="4" name="灯片编号占位符 3"/>
          <p:cNvSpPr>
            <a:spLocks noGrp="1"/>
          </p:cNvSpPr>
          <p:nvPr>
            <p:ph type="sldNum" sz="quarter" idx="10"/>
          </p:nvPr>
        </p:nvSpPr>
        <p:spPr/>
        <p:txBody>
          <a:bodyPr/>
          <a:lstStyle/>
          <a:p>
            <a:fld id="{344135CD-E861-41A7-81F0-F3B524A28841}" type="slidenum">
              <a:rPr lang="zh-CN" altLang="en-US" smtClean="0"/>
              <a:t>29</a:t>
            </a:fld>
            <a:endParaRPr lang="zh-CN" altLang="en-US"/>
          </a:p>
        </p:txBody>
      </p:sp>
    </p:spTree>
    <p:extLst>
      <p:ext uri="{BB962C8B-B14F-4D97-AF65-F5344CB8AC3E}">
        <p14:creationId xmlns:p14="http://schemas.microsoft.com/office/powerpoint/2010/main" val="1107751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3</a:t>
            </a:fld>
            <a:endParaRPr lang="zh-CN" altLang="en-US"/>
          </a:p>
        </p:txBody>
      </p:sp>
    </p:spTree>
    <p:extLst>
      <p:ext uri="{BB962C8B-B14F-4D97-AF65-F5344CB8AC3E}">
        <p14:creationId xmlns:p14="http://schemas.microsoft.com/office/powerpoint/2010/main" val="5365078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b="0" dirty="0">
              <a:solidFill>
                <a:srgbClr val="D4D4D4"/>
              </a:solidFill>
              <a:effectLst/>
              <a:latin typeface="Consolas" panose="020B0609020204030204" pitchFamily="49" charset="0"/>
            </a:endParaRPr>
          </a:p>
        </p:txBody>
      </p:sp>
      <p:sp>
        <p:nvSpPr>
          <p:cNvPr id="4" name="灯片编号占位符 3"/>
          <p:cNvSpPr>
            <a:spLocks noGrp="1"/>
          </p:cNvSpPr>
          <p:nvPr>
            <p:ph type="sldNum" sz="quarter" idx="10"/>
          </p:nvPr>
        </p:nvSpPr>
        <p:spPr/>
        <p:txBody>
          <a:bodyPr/>
          <a:lstStyle/>
          <a:p>
            <a:fld id="{344135CD-E861-41A7-81F0-F3B524A28841}" type="slidenum">
              <a:rPr lang="zh-CN" altLang="en-US" smtClean="0"/>
              <a:t>30</a:t>
            </a:fld>
            <a:endParaRPr lang="zh-CN" altLang="en-US"/>
          </a:p>
        </p:txBody>
      </p:sp>
    </p:spTree>
    <p:extLst>
      <p:ext uri="{BB962C8B-B14F-4D97-AF65-F5344CB8AC3E}">
        <p14:creationId xmlns:p14="http://schemas.microsoft.com/office/powerpoint/2010/main" val="35042051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b="0" dirty="0">
              <a:solidFill>
                <a:srgbClr val="D4D4D4"/>
              </a:solidFill>
              <a:effectLst/>
              <a:latin typeface="Consolas" panose="020B0609020204030204" pitchFamily="49" charset="0"/>
            </a:endParaRPr>
          </a:p>
        </p:txBody>
      </p:sp>
      <p:sp>
        <p:nvSpPr>
          <p:cNvPr id="4" name="灯片编号占位符 3"/>
          <p:cNvSpPr>
            <a:spLocks noGrp="1"/>
          </p:cNvSpPr>
          <p:nvPr>
            <p:ph type="sldNum" sz="quarter" idx="10"/>
          </p:nvPr>
        </p:nvSpPr>
        <p:spPr/>
        <p:txBody>
          <a:bodyPr/>
          <a:lstStyle/>
          <a:p>
            <a:fld id="{344135CD-E861-41A7-81F0-F3B524A28841}" type="slidenum">
              <a:rPr lang="zh-CN" altLang="en-US" smtClean="0"/>
              <a:t>31</a:t>
            </a:fld>
            <a:endParaRPr lang="zh-CN" altLang="en-US"/>
          </a:p>
        </p:txBody>
      </p:sp>
    </p:spTree>
    <p:extLst>
      <p:ext uri="{BB962C8B-B14F-4D97-AF65-F5344CB8AC3E}">
        <p14:creationId xmlns:p14="http://schemas.microsoft.com/office/powerpoint/2010/main" val="18752364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32</a:t>
            </a:fld>
            <a:endParaRPr lang="zh-CN" altLang="en-US"/>
          </a:p>
        </p:txBody>
      </p:sp>
    </p:spTree>
    <p:extLst>
      <p:ext uri="{BB962C8B-B14F-4D97-AF65-F5344CB8AC3E}">
        <p14:creationId xmlns:p14="http://schemas.microsoft.com/office/powerpoint/2010/main" val="1615278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33</a:t>
            </a:fld>
            <a:endParaRPr lang="zh-CN" altLang="en-US"/>
          </a:p>
        </p:txBody>
      </p:sp>
    </p:spTree>
    <p:extLst>
      <p:ext uri="{BB962C8B-B14F-4D97-AF65-F5344CB8AC3E}">
        <p14:creationId xmlns:p14="http://schemas.microsoft.com/office/powerpoint/2010/main" val="6931278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34</a:t>
            </a:fld>
            <a:endParaRPr lang="zh-CN" altLang="en-US"/>
          </a:p>
        </p:txBody>
      </p:sp>
    </p:spTree>
    <p:extLst>
      <p:ext uri="{BB962C8B-B14F-4D97-AF65-F5344CB8AC3E}">
        <p14:creationId xmlns:p14="http://schemas.microsoft.com/office/powerpoint/2010/main" val="4806770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35</a:t>
            </a:fld>
            <a:endParaRPr lang="zh-CN" altLang="en-US"/>
          </a:p>
        </p:txBody>
      </p:sp>
    </p:spTree>
    <p:extLst>
      <p:ext uri="{BB962C8B-B14F-4D97-AF65-F5344CB8AC3E}">
        <p14:creationId xmlns:p14="http://schemas.microsoft.com/office/powerpoint/2010/main" val="2305034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36</a:t>
            </a:fld>
            <a:endParaRPr lang="zh-CN" altLang="en-US"/>
          </a:p>
        </p:txBody>
      </p:sp>
    </p:spTree>
    <p:extLst>
      <p:ext uri="{BB962C8B-B14F-4D97-AF65-F5344CB8AC3E}">
        <p14:creationId xmlns:p14="http://schemas.microsoft.com/office/powerpoint/2010/main" val="897454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37</a:t>
            </a:fld>
            <a:endParaRPr lang="zh-CN" altLang="en-US"/>
          </a:p>
        </p:txBody>
      </p:sp>
    </p:spTree>
    <p:extLst>
      <p:ext uri="{BB962C8B-B14F-4D97-AF65-F5344CB8AC3E}">
        <p14:creationId xmlns:p14="http://schemas.microsoft.com/office/powerpoint/2010/main" val="1672316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38</a:t>
            </a:fld>
            <a:endParaRPr lang="zh-CN" altLang="en-US"/>
          </a:p>
        </p:txBody>
      </p:sp>
    </p:spTree>
    <p:extLst>
      <p:ext uri="{BB962C8B-B14F-4D97-AF65-F5344CB8AC3E}">
        <p14:creationId xmlns:p14="http://schemas.microsoft.com/office/powerpoint/2010/main" val="28133791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39</a:t>
            </a:fld>
            <a:endParaRPr lang="zh-CN" altLang="en-US"/>
          </a:p>
        </p:txBody>
      </p:sp>
    </p:spTree>
    <p:extLst>
      <p:ext uri="{BB962C8B-B14F-4D97-AF65-F5344CB8AC3E}">
        <p14:creationId xmlns:p14="http://schemas.microsoft.com/office/powerpoint/2010/main" val="21363684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800" b="0" i="0" u="none" strike="noStrike" baseline="0" dirty="0">
              <a:latin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344135CD-E861-41A7-81F0-F3B524A28841}" type="slidenum">
              <a:rPr lang="zh-CN" altLang="en-US" smtClean="0"/>
              <a:t>4</a:t>
            </a:fld>
            <a:endParaRPr lang="zh-CN" altLang="en-US"/>
          </a:p>
        </p:txBody>
      </p:sp>
    </p:spTree>
    <p:extLst>
      <p:ext uri="{BB962C8B-B14F-4D97-AF65-F5344CB8AC3E}">
        <p14:creationId xmlns:p14="http://schemas.microsoft.com/office/powerpoint/2010/main" val="26732385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104242-42E4-462F-B9A6-468AC33D61A2}" type="slidenum">
              <a:rPr lang="zh-CN" altLang="en-US" smtClean="0"/>
              <a:t>40</a:t>
            </a:fld>
            <a:endParaRPr lang="zh-CN" altLang="en-US"/>
          </a:p>
        </p:txBody>
      </p:sp>
    </p:spTree>
    <p:extLst>
      <p:ext uri="{BB962C8B-B14F-4D97-AF65-F5344CB8AC3E}">
        <p14:creationId xmlns:p14="http://schemas.microsoft.com/office/powerpoint/2010/main" val="923476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44135CD-E861-41A7-81F0-F3B524A28841}" type="slidenum">
              <a:rPr lang="zh-CN" altLang="en-US" smtClean="0"/>
              <a:t>5</a:t>
            </a:fld>
            <a:endParaRPr lang="zh-CN" altLang="en-US"/>
          </a:p>
        </p:txBody>
      </p:sp>
    </p:spTree>
    <p:extLst>
      <p:ext uri="{BB962C8B-B14F-4D97-AF65-F5344CB8AC3E}">
        <p14:creationId xmlns:p14="http://schemas.microsoft.com/office/powerpoint/2010/main" val="3089602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6</a:t>
            </a:fld>
            <a:endParaRPr lang="zh-CN" altLang="en-US"/>
          </a:p>
        </p:txBody>
      </p:sp>
    </p:spTree>
    <p:extLst>
      <p:ext uri="{BB962C8B-B14F-4D97-AF65-F5344CB8AC3E}">
        <p14:creationId xmlns:p14="http://schemas.microsoft.com/office/powerpoint/2010/main" val="1067589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7</a:t>
            </a:fld>
            <a:endParaRPr lang="zh-CN" altLang="en-US"/>
          </a:p>
        </p:txBody>
      </p:sp>
    </p:spTree>
    <p:extLst>
      <p:ext uri="{BB962C8B-B14F-4D97-AF65-F5344CB8AC3E}">
        <p14:creationId xmlns:p14="http://schemas.microsoft.com/office/powerpoint/2010/main" val="974715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8</a:t>
            </a:fld>
            <a:endParaRPr lang="zh-CN" altLang="en-US"/>
          </a:p>
        </p:txBody>
      </p:sp>
    </p:spTree>
    <p:extLst>
      <p:ext uri="{BB962C8B-B14F-4D97-AF65-F5344CB8AC3E}">
        <p14:creationId xmlns:p14="http://schemas.microsoft.com/office/powerpoint/2010/main" val="3524796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t>9</a:t>
            </a:fld>
            <a:endParaRPr lang="zh-CN" altLang="en-US"/>
          </a:p>
        </p:txBody>
      </p:sp>
    </p:spTree>
    <p:extLst>
      <p:ext uri="{BB962C8B-B14F-4D97-AF65-F5344CB8AC3E}">
        <p14:creationId xmlns:p14="http://schemas.microsoft.com/office/powerpoint/2010/main" val="22422281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b="15749"/>
          <a:stretch/>
        </p:blipFill>
        <p:spPr>
          <a:xfrm>
            <a:off x="7958798" y="3443288"/>
            <a:ext cx="4233201" cy="3414712"/>
          </a:xfrm>
          <a:prstGeom prst="rect">
            <a:avLst/>
          </a:prstGeom>
        </p:spPr>
      </p:pic>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60730" y="233160"/>
            <a:ext cx="2708031" cy="835449"/>
          </a:xfrm>
          <a:prstGeom prst="rect">
            <a:avLst/>
          </a:prstGeom>
        </p:spPr>
      </p:pic>
      <p:sp>
        <p:nvSpPr>
          <p:cNvPr id="4" name="文本框 4"/>
          <p:cNvSpPr txBox="1"/>
          <p:nvPr userDrawn="1"/>
        </p:nvSpPr>
        <p:spPr>
          <a:xfrm>
            <a:off x="4760730" y="1103916"/>
            <a:ext cx="2809295" cy="338554"/>
          </a:xfrm>
          <a:prstGeom prst="rect">
            <a:avLst/>
          </a:prstGeom>
          <a:noFill/>
        </p:spPr>
        <p:txBody>
          <a:bodyPr wrap="none" rtlCol="0">
            <a:spAutoFit/>
            <a:scene3d>
              <a:camera prst="orthographicFront"/>
              <a:lightRig rig="threePt" dir="t"/>
            </a:scene3d>
            <a:sp3d contourW="12700"/>
          </a:bodyPr>
          <a:lstStyle/>
          <a:p>
            <a:r>
              <a:rPr lang="en-US" altLang="zh-CN" sz="1600" b="1" u="sng" dirty="0">
                <a:solidFill>
                  <a:srgbClr val="D51C29"/>
                </a:solidFill>
                <a:latin typeface="Calibri" panose="020F0502020204030204" pitchFamily="34" charset="0"/>
              </a:rPr>
              <a:t>KHOA CÔNG</a:t>
            </a:r>
            <a:r>
              <a:rPr lang="en-US" altLang="zh-CN" sz="1600" b="1" u="sng" baseline="0" dirty="0">
                <a:solidFill>
                  <a:srgbClr val="D51C29"/>
                </a:solidFill>
                <a:latin typeface="Calibri" panose="020F0502020204030204" pitchFamily="34" charset="0"/>
              </a:rPr>
              <a:t> NGHỆ THÔNG TIN</a:t>
            </a:r>
            <a:endParaRPr lang="en-US" altLang="zh-CN" sz="1600" b="1" u="sng" dirty="0">
              <a:solidFill>
                <a:srgbClr val="D51C29"/>
              </a:solidFill>
              <a:latin typeface="Calibri" panose="020F0502020204030204" pitchFamily="34" charset="0"/>
            </a:endParaRPr>
          </a:p>
        </p:txBody>
      </p:sp>
      <p:pic>
        <p:nvPicPr>
          <p:cNvPr id="6" name="图片 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rot="10800000">
            <a:off x="-1" y="1521978"/>
            <a:ext cx="2213113" cy="2599729"/>
          </a:xfrm>
          <a:prstGeom prst="rect">
            <a:avLst/>
          </a:prstGeom>
        </p:spPr>
      </p:pic>
      <p:pic>
        <p:nvPicPr>
          <p:cNvPr id="7" name="图片 1"/>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rot="10800000" flipH="1">
            <a:off x="11313172" y="0"/>
            <a:ext cx="878828" cy="891928"/>
          </a:xfrm>
          <a:prstGeom prst="rect">
            <a:avLst/>
          </a:prstGeom>
        </p:spPr>
      </p:pic>
      <p:sp>
        <p:nvSpPr>
          <p:cNvPr id="10" name="Rectangle 9"/>
          <p:cNvSpPr/>
          <p:nvPr userDrawn="1"/>
        </p:nvSpPr>
        <p:spPr>
          <a:xfrm>
            <a:off x="0" y="0"/>
            <a:ext cx="12192000" cy="6858000"/>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355650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0" y="188415"/>
            <a:ext cx="4463844" cy="6669586"/>
          </a:xfrm>
          <a:prstGeom prst="rect">
            <a:avLst/>
          </a:prstGeom>
        </p:spPr>
      </p:pic>
    </p:spTree>
    <p:extLst>
      <p:ext uri="{BB962C8B-B14F-4D97-AF65-F5344CB8AC3E}">
        <p14:creationId xmlns:p14="http://schemas.microsoft.com/office/powerpoint/2010/main" val="56560689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096000" y="757925"/>
            <a:ext cx="6096000" cy="5550800"/>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169" y="218874"/>
            <a:ext cx="2268720" cy="666951"/>
          </a:xfrm>
          <a:prstGeom prst="rect">
            <a:avLst/>
          </a:prstGeom>
        </p:spPr>
      </p:pic>
      <p:sp>
        <p:nvSpPr>
          <p:cNvPr id="8" name="文本框 4"/>
          <p:cNvSpPr txBox="1"/>
          <p:nvPr userDrawn="1"/>
        </p:nvSpPr>
        <p:spPr>
          <a:xfrm>
            <a:off x="159762" y="885825"/>
            <a:ext cx="2569542" cy="307777"/>
          </a:xfrm>
          <a:prstGeom prst="rect">
            <a:avLst/>
          </a:prstGeom>
          <a:noFill/>
        </p:spPr>
        <p:txBody>
          <a:bodyPr wrap="square" rtlCol="0">
            <a:spAutoFit/>
            <a:scene3d>
              <a:camera prst="orthographicFront"/>
              <a:lightRig rig="threePt" dir="t"/>
            </a:scene3d>
            <a:sp3d contourW="12700"/>
          </a:bodyPr>
          <a:lstStyle/>
          <a:p>
            <a:r>
              <a:rPr lang="en-US" altLang="zh-CN" sz="1400" b="1" u="sng" dirty="0">
                <a:solidFill>
                  <a:srgbClr val="D51C29"/>
                </a:solidFill>
                <a:latin typeface="Calibri" panose="020F0502020204030204" pitchFamily="34" charset="0"/>
              </a:rPr>
              <a:t>KHOA CÔNG</a:t>
            </a:r>
            <a:r>
              <a:rPr lang="en-US" altLang="zh-CN" sz="1400" b="1" u="sng" baseline="0" dirty="0">
                <a:solidFill>
                  <a:srgbClr val="D51C29"/>
                </a:solidFill>
                <a:latin typeface="Calibri" panose="020F0502020204030204" pitchFamily="34" charset="0"/>
              </a:rPr>
              <a:t> NGHỆ THÔNG TIN</a:t>
            </a:r>
            <a:endParaRPr lang="en-US" altLang="zh-CN" sz="1400" b="1" u="sng" dirty="0">
              <a:solidFill>
                <a:srgbClr val="D51C29"/>
              </a:solidFill>
              <a:latin typeface="Calibri" panose="020F0502020204030204" pitchFamily="34" charset="0"/>
            </a:endParaRPr>
          </a:p>
        </p:txBody>
      </p:sp>
    </p:spTree>
    <p:extLst>
      <p:ext uri="{BB962C8B-B14F-4D97-AF65-F5344CB8AC3E}">
        <p14:creationId xmlns:p14="http://schemas.microsoft.com/office/powerpoint/2010/main" val="393834025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581049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5" name="图片占位符 4"/>
          <p:cNvSpPr>
            <a:spLocks noGrp="1"/>
          </p:cNvSpPr>
          <p:nvPr>
            <p:ph type="pic" sz="quarter" idx="10"/>
          </p:nvPr>
        </p:nvSpPr>
        <p:spPr>
          <a:xfrm>
            <a:off x="1698623" y="2746373"/>
            <a:ext cx="2187580" cy="2187580"/>
          </a:xfrm>
          <a:custGeom>
            <a:avLst/>
            <a:gdLst>
              <a:gd name="connsiteX0" fmla="*/ 1093790 w 2187580"/>
              <a:gd name="connsiteY0" fmla="*/ 0 h 2187580"/>
              <a:gd name="connsiteX1" fmla="*/ 2187580 w 2187580"/>
              <a:gd name="connsiteY1" fmla="*/ 1093790 h 2187580"/>
              <a:gd name="connsiteX2" fmla="*/ 1093790 w 2187580"/>
              <a:gd name="connsiteY2" fmla="*/ 2187580 h 2187580"/>
              <a:gd name="connsiteX3" fmla="*/ 0 w 2187580"/>
              <a:gd name="connsiteY3" fmla="*/ 1093790 h 2187580"/>
              <a:gd name="connsiteX4" fmla="*/ 1093790 w 2187580"/>
              <a:gd name="connsiteY4" fmla="*/ 0 h 2187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7580" h="2187580">
                <a:moveTo>
                  <a:pt x="1093790" y="0"/>
                </a:moveTo>
                <a:cubicBezTo>
                  <a:pt x="1697874" y="0"/>
                  <a:pt x="2187580" y="489706"/>
                  <a:pt x="2187580" y="1093790"/>
                </a:cubicBezTo>
                <a:cubicBezTo>
                  <a:pt x="2187580" y="1697874"/>
                  <a:pt x="1697874" y="2187580"/>
                  <a:pt x="1093790" y="2187580"/>
                </a:cubicBezTo>
                <a:cubicBezTo>
                  <a:pt x="489706" y="2187580"/>
                  <a:pt x="0" y="1697874"/>
                  <a:pt x="0" y="1093790"/>
                </a:cubicBezTo>
                <a:cubicBezTo>
                  <a:pt x="0" y="489706"/>
                  <a:pt x="489706" y="0"/>
                  <a:pt x="109379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62456418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flipH="1">
            <a:off x="0" y="0"/>
            <a:ext cx="1557766" cy="1418446"/>
          </a:xfrm>
          <a:prstGeom prst="rect">
            <a:avLst/>
          </a:prstGeom>
        </p:spPr>
      </p:pic>
      <p:sp>
        <p:nvSpPr>
          <p:cNvPr id="3" name="文本框 2"/>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
        <p:nvSpPr>
          <p:cNvPr id="4" name="TextBox 3"/>
          <p:cNvSpPr txBox="1"/>
          <p:nvPr userDrawn="1"/>
        </p:nvSpPr>
        <p:spPr>
          <a:xfrm>
            <a:off x="11602899" y="6287572"/>
            <a:ext cx="474810" cy="369332"/>
          </a:xfrm>
          <a:prstGeom prst="rect">
            <a:avLst/>
          </a:prstGeom>
          <a:noFill/>
        </p:spPr>
        <p:txBody>
          <a:bodyPr wrap="none" rtlCol="0">
            <a:spAutoFit/>
          </a:bodyPr>
          <a:lstStyle/>
          <a:p>
            <a:fld id="{32052700-9C14-40BB-AC4A-3575FEFBB826}" type="slidenum">
              <a:rPr lang="en-US" b="1" smtClean="0">
                <a:latin typeface="Cambria" panose="02040503050406030204" pitchFamily="18" charset="0"/>
              </a:rPr>
              <a:t>‹#›</a:t>
            </a:fld>
            <a:endParaRPr lang="en-US" b="1" dirty="0">
              <a:latin typeface="Cambria" panose="02040503050406030204" pitchFamily="18" charset="0"/>
            </a:endParaRPr>
          </a:p>
        </p:txBody>
      </p:sp>
      <p:cxnSp>
        <p:nvCxnSpPr>
          <p:cNvPr id="5" name="Straight Connector 4"/>
          <p:cNvCxnSpPr/>
          <p:nvPr userDrawn="1"/>
        </p:nvCxnSpPr>
        <p:spPr>
          <a:xfrm flipV="1">
            <a:off x="0" y="6457950"/>
            <a:ext cx="11458575" cy="14288"/>
          </a:xfrm>
          <a:prstGeom prst="line">
            <a:avLst/>
          </a:prstGeom>
          <a:ln w="28575">
            <a:solidFill>
              <a:srgbClr val="D32F2F"/>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50800" y="6517929"/>
            <a:ext cx="1003300" cy="294229"/>
          </a:xfrm>
          <a:prstGeom prst="rect">
            <a:avLst/>
          </a:prstGeom>
        </p:spPr>
      </p:pic>
      <p:sp>
        <p:nvSpPr>
          <p:cNvPr id="8" name="TextBox 7"/>
          <p:cNvSpPr txBox="1"/>
          <p:nvPr userDrawn="1"/>
        </p:nvSpPr>
        <p:spPr>
          <a:xfrm>
            <a:off x="1025524" y="6517929"/>
            <a:ext cx="2311915" cy="276999"/>
          </a:xfrm>
          <a:prstGeom prst="rect">
            <a:avLst/>
          </a:prstGeom>
          <a:noFill/>
        </p:spPr>
        <p:txBody>
          <a:bodyPr wrap="none" rtlCol="0">
            <a:spAutoFit/>
          </a:bodyPr>
          <a:lstStyle/>
          <a:p>
            <a:r>
              <a:rPr lang="en-US" sz="1200" b="1" dirty="0">
                <a:solidFill>
                  <a:srgbClr val="D51C29"/>
                </a:solidFill>
                <a:latin typeface="Cambria" panose="02040503050406030204" pitchFamily="18" charset="0"/>
              </a:rPr>
              <a:t>KHOA</a:t>
            </a:r>
            <a:r>
              <a:rPr lang="en-US" sz="1200" b="1" baseline="0" dirty="0">
                <a:solidFill>
                  <a:srgbClr val="D51C29"/>
                </a:solidFill>
                <a:latin typeface="Cambria" panose="02040503050406030204" pitchFamily="18" charset="0"/>
              </a:rPr>
              <a:t> CÔNG NGHỆ THÔNG TIN</a:t>
            </a:r>
            <a:endParaRPr lang="en-US" sz="1200" b="1" dirty="0">
              <a:solidFill>
                <a:srgbClr val="D51C29"/>
              </a:solidFill>
              <a:latin typeface="Cambria" panose="02040503050406030204" pitchFamily="18" charset="0"/>
            </a:endParaRPr>
          </a:p>
        </p:txBody>
      </p:sp>
    </p:spTree>
    <p:extLst>
      <p:ext uri="{BB962C8B-B14F-4D97-AF65-F5344CB8AC3E}">
        <p14:creationId xmlns:p14="http://schemas.microsoft.com/office/powerpoint/2010/main" val="464241476"/>
      </p:ext>
    </p:extLst>
  </p:cSld>
  <p:clrMap bg1="lt1" tx1="dk1" bg2="lt2" tx2="dk2" accent1="accent1" accent2="accent2" accent3="accent3" accent4="accent4" accent5="accent5" accent6="accent6" hlink="hlink" folHlink="folHlink"/>
  <p:sldLayoutIdLst>
    <p:sldLayoutId id="2147483661" r:id="rId1"/>
    <p:sldLayoutId id="2147483664" r:id="rId2"/>
    <p:sldLayoutId id="2147483663" r:id="rId3"/>
    <p:sldLayoutId id="2147483662" r:id="rId4"/>
    <p:sldLayoutId id="2147483670" r:id="rId5"/>
  </p:sldLayoutIdLst>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8.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CEF99411-4709-4D85-A7C3-945C4791A054}"/>
              </a:ext>
            </a:extLst>
          </p:cNvPr>
          <p:cNvSpPr txBox="1"/>
          <p:nvPr/>
        </p:nvSpPr>
        <p:spPr>
          <a:xfrm>
            <a:off x="3778229" y="1625116"/>
            <a:ext cx="5232523" cy="830997"/>
          </a:xfrm>
          <a:prstGeom prst="rect">
            <a:avLst/>
          </a:prstGeom>
          <a:noFill/>
        </p:spPr>
        <p:txBody>
          <a:bodyPr wrap="none" rtlCol="0">
            <a:spAutoFit/>
            <a:scene3d>
              <a:camera prst="orthographicFront"/>
              <a:lightRig rig="threePt" dir="t"/>
            </a:scene3d>
            <a:sp3d contourW="12700"/>
          </a:bodyPr>
          <a:lstStyle/>
          <a:p>
            <a:pPr algn="ctr"/>
            <a:r>
              <a:rPr lang="en-US" altLang="zh-CN" sz="4800" b="1" dirty="0">
                <a:solidFill>
                  <a:srgbClr val="2C3E50"/>
                </a:solidFill>
                <a:latin typeface="Cambria" panose="02040503050406030204" pitchFamily="18" charset="0"/>
                <a:ea typeface="Tahoma" panose="020B0604030504040204" pitchFamily="34" charset="0"/>
                <a:cs typeface="Tahoma" panose="020B0604030504040204" pitchFamily="34" charset="0"/>
              </a:rPr>
              <a:t>CƠ SỞ </a:t>
            </a:r>
            <a:r>
              <a:rPr lang="en-US" altLang="zh-CN" sz="4800" b="1">
                <a:solidFill>
                  <a:srgbClr val="2C3E50"/>
                </a:solidFill>
                <a:latin typeface="Cambria" panose="02040503050406030204" pitchFamily="18" charset="0"/>
                <a:ea typeface="Tahoma" panose="020B0604030504040204" pitchFamily="34" charset="0"/>
                <a:cs typeface="Tahoma" panose="020B0604030504040204" pitchFamily="34" charset="0"/>
              </a:rPr>
              <a:t>LẬP TRÌNH</a:t>
            </a:r>
            <a:endParaRPr lang="en-US" altLang="zh-CN" sz="4800" b="1" dirty="0">
              <a:solidFill>
                <a:srgbClr val="2C3E50"/>
              </a:solidFill>
              <a:latin typeface="Cambria" panose="02040503050406030204" pitchFamily="18" charset="0"/>
              <a:ea typeface="Tahoma" panose="020B0604030504040204" pitchFamily="34" charset="0"/>
              <a:cs typeface="Tahoma" panose="020B0604030504040204" pitchFamily="34" charset="0"/>
            </a:endParaRPr>
          </a:p>
        </p:txBody>
      </p:sp>
      <p:grpSp>
        <p:nvGrpSpPr>
          <p:cNvPr id="9" name="组合 8">
            <a:extLst>
              <a:ext uri="{FF2B5EF4-FFF2-40B4-BE49-F238E27FC236}">
                <a16:creationId xmlns:a16="http://schemas.microsoft.com/office/drawing/2014/main" id="{97D9BB3D-6037-4984-B1C9-6EA6F0733901}"/>
              </a:ext>
            </a:extLst>
          </p:cNvPr>
          <p:cNvGrpSpPr/>
          <p:nvPr/>
        </p:nvGrpSpPr>
        <p:grpSpPr>
          <a:xfrm>
            <a:off x="4520692" y="4328846"/>
            <a:ext cx="416937" cy="416934"/>
            <a:chOff x="891974" y="4415843"/>
            <a:chExt cx="450443" cy="450443"/>
          </a:xfrm>
        </p:grpSpPr>
        <p:sp>
          <p:nvSpPr>
            <p:cNvPr id="10" name="椭圆 9">
              <a:extLst>
                <a:ext uri="{FF2B5EF4-FFF2-40B4-BE49-F238E27FC236}">
                  <a16:creationId xmlns:a16="http://schemas.microsoft.com/office/drawing/2014/main" id="{9C9DB4BA-54F7-4C0E-AE0C-B1C46DE8FD76}"/>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11" name="椭圆 39">
              <a:extLst>
                <a:ext uri="{FF2B5EF4-FFF2-40B4-BE49-F238E27FC236}">
                  <a16:creationId xmlns:a16="http://schemas.microsoft.com/office/drawing/2014/main" id="{A2EF981A-E8A3-4B9C-9705-339D975A808A}"/>
                </a:ext>
              </a:extLst>
            </p:cNvPr>
            <p:cNvSpPr/>
            <p:nvPr/>
          </p:nvSpPr>
          <p:spPr>
            <a:xfrm>
              <a:off x="993275" y="4502064"/>
              <a:ext cx="247839" cy="278000"/>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grpSp>
      <p:sp>
        <p:nvSpPr>
          <p:cNvPr id="12" name="文本框 11">
            <a:extLst>
              <a:ext uri="{FF2B5EF4-FFF2-40B4-BE49-F238E27FC236}">
                <a16:creationId xmlns:a16="http://schemas.microsoft.com/office/drawing/2014/main" id="{C9BD2F7B-3F77-4C00-A03B-0C17F27D1349}"/>
              </a:ext>
            </a:extLst>
          </p:cNvPr>
          <p:cNvSpPr txBox="1"/>
          <p:nvPr/>
        </p:nvSpPr>
        <p:spPr>
          <a:xfrm>
            <a:off x="5088019" y="4276226"/>
            <a:ext cx="3698795" cy="369332"/>
          </a:xfrm>
          <a:prstGeom prst="rect">
            <a:avLst/>
          </a:prstGeom>
          <a:noFill/>
        </p:spPr>
        <p:txBody>
          <a:bodyPr wrap="square" rtlCol="0">
            <a:spAutoFit/>
            <a:scene3d>
              <a:camera prst="orthographicFront"/>
              <a:lightRig rig="threePt" dir="t"/>
            </a:scene3d>
            <a:sp3d contourW="12700"/>
          </a:bodyPr>
          <a:lstStyle/>
          <a:p>
            <a:r>
              <a:rPr lang="en-US" altLang="zh-CN" b="1" dirty="0">
                <a:solidFill>
                  <a:schemeClr val="bg2">
                    <a:lumMod val="50000"/>
                  </a:schemeClr>
                </a:solidFill>
                <a:latin typeface="Cambria" panose="02040503050406030204" pitchFamily="18" charset="0"/>
                <a:ea typeface="+mj-ea"/>
              </a:rPr>
              <a:t>GVGD:  </a:t>
            </a:r>
            <a:r>
              <a:rPr lang="en-US" altLang="zh-CN" b="1" dirty="0" err="1">
                <a:solidFill>
                  <a:schemeClr val="bg2">
                    <a:lumMod val="50000"/>
                  </a:schemeClr>
                </a:solidFill>
                <a:latin typeface="Cambria" panose="02040503050406030204" pitchFamily="18" charset="0"/>
                <a:ea typeface="+mj-ea"/>
              </a:rPr>
              <a:t>ThS</a:t>
            </a:r>
            <a:r>
              <a:rPr lang="en-US" altLang="zh-CN" b="1" dirty="0">
                <a:solidFill>
                  <a:schemeClr val="bg2">
                    <a:lumMod val="50000"/>
                  </a:schemeClr>
                </a:solidFill>
                <a:latin typeface="Cambria" panose="02040503050406030204" pitchFamily="18" charset="0"/>
                <a:ea typeface="+mj-ea"/>
              </a:rPr>
              <a:t>. NGUYỄN MINH TÂN</a:t>
            </a:r>
          </a:p>
        </p:txBody>
      </p:sp>
      <p:pic>
        <p:nvPicPr>
          <p:cNvPr id="18" name="William Joseph - Radioactive">
            <a:hlinkClick r:id="" action="ppaction://media"/>
            <a:extLst>
              <a:ext uri="{FF2B5EF4-FFF2-40B4-BE49-F238E27FC236}">
                <a16:creationId xmlns:a16="http://schemas.microsoft.com/office/drawing/2014/main" id="{74606A9D-B362-448E-BAAC-A60B438E8D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0" y="-733425"/>
            <a:ext cx="609600" cy="609600"/>
          </a:xfrm>
          <a:prstGeom prst="rect">
            <a:avLst/>
          </a:prstGeom>
        </p:spPr>
      </p:pic>
      <p:sp>
        <p:nvSpPr>
          <p:cNvPr id="13" name="文本框 6">
            <a:extLst>
              <a:ext uri="{FF2B5EF4-FFF2-40B4-BE49-F238E27FC236}">
                <a16:creationId xmlns:a16="http://schemas.microsoft.com/office/drawing/2014/main" id="{CEF99411-4709-4D85-A7C3-945C4791A054}"/>
              </a:ext>
            </a:extLst>
          </p:cNvPr>
          <p:cNvSpPr txBox="1"/>
          <p:nvPr/>
        </p:nvSpPr>
        <p:spPr>
          <a:xfrm>
            <a:off x="2004704" y="2306177"/>
            <a:ext cx="8779570" cy="523220"/>
          </a:xfrm>
          <a:prstGeom prst="rect">
            <a:avLst/>
          </a:prstGeom>
          <a:noFill/>
        </p:spPr>
        <p:txBody>
          <a:bodyPr wrap="square" rtlCol="0">
            <a:spAutoFit/>
            <a:scene3d>
              <a:camera prst="orthographicFront"/>
              <a:lightRig rig="threePt" dir="t"/>
            </a:scene3d>
            <a:sp3d contourW="12700"/>
          </a:bodyPr>
          <a:lstStyle/>
          <a:p>
            <a:pPr algn="ctr"/>
            <a:r>
              <a:rPr lang="en-US" altLang="zh-CN" sz="2800" b="1" dirty="0">
                <a:solidFill>
                  <a:srgbClr val="2C3E50"/>
                </a:solidFill>
                <a:latin typeface="Cambria" panose="02040503050406030204" pitchFamily="18" charset="0"/>
                <a:ea typeface="Tahoma" panose="020B0604030504040204" pitchFamily="34" charset="0"/>
                <a:cs typeface="Tahoma" panose="020B0604030504040204" pitchFamily="34" charset="0"/>
              </a:rPr>
              <a:t>(Programming Basics)</a:t>
            </a:r>
          </a:p>
        </p:txBody>
      </p:sp>
      <p:grpSp>
        <p:nvGrpSpPr>
          <p:cNvPr id="14" name="组合 12">
            <a:extLst>
              <a:ext uri="{FF2B5EF4-FFF2-40B4-BE49-F238E27FC236}">
                <a16:creationId xmlns:a16="http://schemas.microsoft.com/office/drawing/2014/main" id="{A6373AAE-0444-45F1-A55E-2836D8D88CFA}"/>
              </a:ext>
            </a:extLst>
          </p:cNvPr>
          <p:cNvGrpSpPr/>
          <p:nvPr/>
        </p:nvGrpSpPr>
        <p:grpSpPr>
          <a:xfrm>
            <a:off x="4520692" y="5285515"/>
            <a:ext cx="416937" cy="416934"/>
            <a:chOff x="891974" y="4415843"/>
            <a:chExt cx="450443" cy="450443"/>
          </a:xfrm>
        </p:grpSpPr>
        <p:sp>
          <p:nvSpPr>
            <p:cNvPr id="15" name="椭圆 13">
              <a:extLst>
                <a:ext uri="{FF2B5EF4-FFF2-40B4-BE49-F238E27FC236}">
                  <a16:creationId xmlns:a16="http://schemas.microsoft.com/office/drawing/2014/main" id="{CDAA027D-F144-4D14-B4A5-F6916DF57A23}"/>
                </a:ext>
              </a:extLst>
            </p:cNvPr>
            <p:cNvSpPr/>
            <p:nvPr/>
          </p:nvSpPr>
          <p:spPr>
            <a:xfrm>
              <a:off x="891974" y="4415843"/>
              <a:ext cx="450443" cy="450443"/>
            </a:xfrm>
            <a:prstGeom prst="ellipse">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16" name="椭圆 44">
              <a:extLst>
                <a:ext uri="{FF2B5EF4-FFF2-40B4-BE49-F238E27FC236}">
                  <a16:creationId xmlns:a16="http://schemas.microsoft.com/office/drawing/2014/main" id="{92A36B17-D0F9-46AC-BA69-068766D94A9C}"/>
                </a:ext>
              </a:extLst>
            </p:cNvPr>
            <p:cNvSpPr/>
            <p:nvPr/>
          </p:nvSpPr>
          <p:spPr>
            <a:xfrm>
              <a:off x="978196" y="4510710"/>
              <a:ext cx="278000" cy="260708"/>
            </a:xfrm>
            <a:custGeom>
              <a:avLst/>
              <a:gdLst>
                <a:gd name="connsiteX0" fmla="*/ 249749 w 331788"/>
                <a:gd name="connsiteY0" fmla="*/ 163513 h 311151"/>
                <a:gd name="connsiteX1" fmla="*/ 243291 w 331788"/>
                <a:gd name="connsiteY1" fmla="*/ 171424 h 311151"/>
                <a:gd name="connsiteX2" fmla="*/ 243291 w 331788"/>
                <a:gd name="connsiteY2" fmla="*/ 218888 h 311151"/>
                <a:gd name="connsiteX3" fmla="*/ 238125 w 331788"/>
                <a:gd name="connsiteY3" fmla="*/ 229435 h 311151"/>
                <a:gd name="connsiteX4" fmla="*/ 249749 w 331788"/>
                <a:gd name="connsiteY4" fmla="*/ 241301 h 311151"/>
                <a:gd name="connsiteX5" fmla="*/ 260081 w 331788"/>
                <a:gd name="connsiteY5" fmla="*/ 236027 h 311151"/>
                <a:gd name="connsiteX6" fmla="*/ 288495 w 331788"/>
                <a:gd name="connsiteY6" fmla="*/ 236027 h 311151"/>
                <a:gd name="connsiteX7" fmla="*/ 307868 w 331788"/>
                <a:gd name="connsiteY7" fmla="*/ 236027 h 311151"/>
                <a:gd name="connsiteX8" fmla="*/ 314325 w 331788"/>
                <a:gd name="connsiteY8" fmla="*/ 229435 h 311151"/>
                <a:gd name="connsiteX9" fmla="*/ 307868 w 331788"/>
                <a:gd name="connsiteY9" fmla="*/ 221525 h 311151"/>
                <a:gd name="connsiteX10" fmla="*/ 260081 w 331788"/>
                <a:gd name="connsiteY10" fmla="*/ 221525 h 311151"/>
                <a:gd name="connsiteX11" fmla="*/ 257498 w 331788"/>
                <a:gd name="connsiteY11" fmla="*/ 218888 h 311151"/>
                <a:gd name="connsiteX12" fmla="*/ 257498 w 331788"/>
                <a:gd name="connsiteY12" fmla="*/ 171424 h 311151"/>
                <a:gd name="connsiteX13" fmla="*/ 249749 w 331788"/>
                <a:gd name="connsiteY13" fmla="*/ 163513 h 311151"/>
                <a:gd name="connsiteX14" fmla="*/ 250178 w 331788"/>
                <a:gd name="connsiteY14" fmla="*/ 147638 h 311151"/>
                <a:gd name="connsiteX15" fmla="*/ 289040 w 331788"/>
                <a:gd name="connsiteY15" fmla="*/ 158020 h 311151"/>
                <a:gd name="connsiteX16" fmla="*/ 331788 w 331788"/>
                <a:gd name="connsiteY16" fmla="*/ 229395 h 311151"/>
                <a:gd name="connsiteX17" fmla="*/ 250178 w 331788"/>
                <a:gd name="connsiteY17" fmla="*/ 311151 h 311151"/>
                <a:gd name="connsiteX18" fmla="*/ 175044 w 331788"/>
                <a:gd name="connsiteY18" fmla="*/ 260540 h 311151"/>
                <a:gd name="connsiteX19" fmla="*/ 169863 w 331788"/>
                <a:gd name="connsiteY19" fmla="*/ 229395 h 311151"/>
                <a:gd name="connsiteX20" fmla="*/ 250178 w 331788"/>
                <a:gd name="connsiteY20" fmla="*/ 147638 h 311151"/>
                <a:gd name="connsiteX21" fmla="*/ 22336 w 331788"/>
                <a:gd name="connsiteY21" fmla="*/ 44450 h 311151"/>
                <a:gd name="connsiteX22" fmla="*/ 15875 w 331788"/>
                <a:gd name="connsiteY22" fmla="*/ 49630 h 311151"/>
                <a:gd name="connsiteX23" fmla="*/ 15875 w 331788"/>
                <a:gd name="connsiteY23" fmla="*/ 93663 h 311151"/>
                <a:gd name="connsiteX24" fmla="*/ 273050 w 331788"/>
                <a:gd name="connsiteY24" fmla="*/ 93663 h 311151"/>
                <a:gd name="connsiteX25" fmla="*/ 273050 w 331788"/>
                <a:gd name="connsiteY25" fmla="*/ 49630 h 311151"/>
                <a:gd name="connsiteX26" fmla="*/ 267881 w 331788"/>
                <a:gd name="connsiteY26" fmla="*/ 44450 h 311151"/>
                <a:gd name="connsiteX27" fmla="*/ 245911 w 331788"/>
                <a:gd name="connsiteY27" fmla="*/ 44450 h 311151"/>
                <a:gd name="connsiteX28" fmla="*/ 245911 w 331788"/>
                <a:gd name="connsiteY28" fmla="*/ 53515 h 311151"/>
                <a:gd name="connsiteX29" fmla="*/ 231695 w 331788"/>
                <a:gd name="connsiteY29" fmla="*/ 67761 h 311151"/>
                <a:gd name="connsiteX30" fmla="*/ 212310 w 331788"/>
                <a:gd name="connsiteY30" fmla="*/ 67761 h 311151"/>
                <a:gd name="connsiteX31" fmla="*/ 198094 w 331788"/>
                <a:gd name="connsiteY31" fmla="*/ 53515 h 311151"/>
                <a:gd name="connsiteX32" fmla="*/ 198094 w 331788"/>
                <a:gd name="connsiteY32" fmla="*/ 44450 h 311151"/>
                <a:gd name="connsiteX33" fmla="*/ 168370 w 331788"/>
                <a:gd name="connsiteY33" fmla="*/ 44450 h 311151"/>
                <a:gd name="connsiteX34" fmla="*/ 168370 w 331788"/>
                <a:gd name="connsiteY34" fmla="*/ 53515 h 311151"/>
                <a:gd name="connsiteX35" fmla="*/ 154155 w 331788"/>
                <a:gd name="connsiteY35" fmla="*/ 67761 h 311151"/>
                <a:gd name="connsiteX36" fmla="*/ 134770 w 331788"/>
                <a:gd name="connsiteY36" fmla="*/ 67761 h 311151"/>
                <a:gd name="connsiteX37" fmla="*/ 120554 w 331788"/>
                <a:gd name="connsiteY37" fmla="*/ 53515 h 311151"/>
                <a:gd name="connsiteX38" fmla="*/ 120554 w 331788"/>
                <a:gd name="connsiteY38" fmla="*/ 44450 h 311151"/>
                <a:gd name="connsiteX39" fmla="*/ 92123 w 331788"/>
                <a:gd name="connsiteY39" fmla="*/ 44450 h 311151"/>
                <a:gd name="connsiteX40" fmla="*/ 92123 w 331788"/>
                <a:gd name="connsiteY40" fmla="*/ 53515 h 311151"/>
                <a:gd name="connsiteX41" fmla="*/ 77907 w 331788"/>
                <a:gd name="connsiteY41" fmla="*/ 67761 h 311151"/>
                <a:gd name="connsiteX42" fmla="*/ 58522 w 331788"/>
                <a:gd name="connsiteY42" fmla="*/ 67761 h 311151"/>
                <a:gd name="connsiteX43" fmla="*/ 44306 w 331788"/>
                <a:gd name="connsiteY43" fmla="*/ 53515 h 311151"/>
                <a:gd name="connsiteX44" fmla="*/ 44306 w 331788"/>
                <a:gd name="connsiteY44" fmla="*/ 44450 h 311151"/>
                <a:gd name="connsiteX45" fmla="*/ 22336 w 331788"/>
                <a:gd name="connsiteY45" fmla="*/ 44450 h 311151"/>
                <a:gd name="connsiteX46" fmla="*/ 58303 w 331788"/>
                <a:gd name="connsiteY46" fmla="*/ 0 h 311151"/>
                <a:gd name="connsiteX47" fmla="*/ 77737 w 331788"/>
                <a:gd name="connsiteY47" fmla="*/ 0 h 311151"/>
                <a:gd name="connsiteX48" fmla="*/ 91989 w 331788"/>
                <a:gd name="connsiteY48" fmla="*/ 14248 h 311151"/>
                <a:gd name="connsiteX49" fmla="*/ 91989 w 331788"/>
                <a:gd name="connsiteY49" fmla="*/ 29791 h 311151"/>
                <a:gd name="connsiteX50" fmla="*/ 120493 w 331788"/>
                <a:gd name="connsiteY50" fmla="*/ 29791 h 311151"/>
                <a:gd name="connsiteX51" fmla="*/ 120493 w 331788"/>
                <a:gd name="connsiteY51" fmla="*/ 14248 h 311151"/>
                <a:gd name="connsiteX52" fmla="*/ 134745 w 331788"/>
                <a:gd name="connsiteY52" fmla="*/ 0 h 311151"/>
                <a:gd name="connsiteX53" fmla="*/ 154179 w 331788"/>
                <a:gd name="connsiteY53" fmla="*/ 0 h 311151"/>
                <a:gd name="connsiteX54" fmla="*/ 168431 w 331788"/>
                <a:gd name="connsiteY54" fmla="*/ 14248 h 311151"/>
                <a:gd name="connsiteX55" fmla="*/ 168431 w 331788"/>
                <a:gd name="connsiteY55" fmla="*/ 29791 h 311151"/>
                <a:gd name="connsiteX56" fmla="*/ 198231 w 331788"/>
                <a:gd name="connsiteY56" fmla="*/ 29791 h 311151"/>
                <a:gd name="connsiteX57" fmla="*/ 198231 w 331788"/>
                <a:gd name="connsiteY57" fmla="*/ 14248 h 311151"/>
                <a:gd name="connsiteX58" fmla="*/ 212483 w 331788"/>
                <a:gd name="connsiteY58" fmla="*/ 0 h 311151"/>
                <a:gd name="connsiteX59" fmla="*/ 231917 w 331788"/>
                <a:gd name="connsiteY59" fmla="*/ 0 h 311151"/>
                <a:gd name="connsiteX60" fmla="*/ 246170 w 331788"/>
                <a:gd name="connsiteY60" fmla="*/ 14248 h 311151"/>
                <a:gd name="connsiteX61" fmla="*/ 246170 w 331788"/>
                <a:gd name="connsiteY61" fmla="*/ 29791 h 311151"/>
                <a:gd name="connsiteX62" fmla="*/ 268195 w 331788"/>
                <a:gd name="connsiteY62" fmla="*/ 29791 h 311151"/>
                <a:gd name="connsiteX63" fmla="*/ 288925 w 331788"/>
                <a:gd name="connsiteY63" fmla="*/ 50516 h 311151"/>
                <a:gd name="connsiteX64" fmla="*/ 288925 w 331788"/>
                <a:gd name="connsiteY64" fmla="*/ 146366 h 311151"/>
                <a:gd name="connsiteX65" fmla="*/ 286334 w 331788"/>
                <a:gd name="connsiteY65" fmla="*/ 143775 h 311151"/>
                <a:gd name="connsiteX66" fmla="*/ 250056 w 331788"/>
                <a:gd name="connsiteY66" fmla="*/ 137299 h 311151"/>
                <a:gd name="connsiteX67" fmla="*/ 215074 w 331788"/>
                <a:gd name="connsiteY67" fmla="*/ 143775 h 311151"/>
                <a:gd name="connsiteX68" fmla="*/ 185275 w 331788"/>
                <a:gd name="connsiteY68" fmla="*/ 164500 h 311151"/>
                <a:gd name="connsiteX69" fmla="*/ 165840 w 331788"/>
                <a:gd name="connsiteY69" fmla="*/ 192996 h 311151"/>
                <a:gd name="connsiteX70" fmla="*/ 158066 w 331788"/>
                <a:gd name="connsiteY70" fmla="*/ 229264 h 311151"/>
                <a:gd name="connsiteX71" fmla="*/ 163249 w 331788"/>
                <a:gd name="connsiteY71" fmla="*/ 260350 h 311151"/>
                <a:gd name="connsiteX72" fmla="*/ 22025 w 331788"/>
                <a:gd name="connsiteY72" fmla="*/ 260350 h 311151"/>
                <a:gd name="connsiteX73" fmla="*/ 0 w 331788"/>
                <a:gd name="connsiteY73" fmla="*/ 238330 h 311151"/>
                <a:gd name="connsiteX74" fmla="*/ 0 w 331788"/>
                <a:gd name="connsiteY74" fmla="*/ 50516 h 311151"/>
                <a:gd name="connsiteX75" fmla="*/ 22025 w 331788"/>
                <a:gd name="connsiteY75" fmla="*/ 29791 h 311151"/>
                <a:gd name="connsiteX76" fmla="*/ 44051 w 331788"/>
                <a:gd name="connsiteY76" fmla="*/ 29791 h 311151"/>
                <a:gd name="connsiteX77" fmla="*/ 44051 w 331788"/>
                <a:gd name="connsiteY77" fmla="*/ 14248 h 311151"/>
                <a:gd name="connsiteX78" fmla="*/ 58303 w 331788"/>
                <a:gd name="connsiteY78" fmla="*/ 0 h 31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31788" h="311151">
                  <a:moveTo>
                    <a:pt x="249749" y="163513"/>
                  </a:moveTo>
                  <a:cubicBezTo>
                    <a:pt x="245874" y="163513"/>
                    <a:pt x="243291" y="167468"/>
                    <a:pt x="243291" y="171424"/>
                  </a:cubicBezTo>
                  <a:cubicBezTo>
                    <a:pt x="243291" y="171424"/>
                    <a:pt x="243291" y="171424"/>
                    <a:pt x="243291" y="218888"/>
                  </a:cubicBezTo>
                  <a:cubicBezTo>
                    <a:pt x="239417" y="221525"/>
                    <a:pt x="238125" y="225480"/>
                    <a:pt x="238125" y="229435"/>
                  </a:cubicBezTo>
                  <a:cubicBezTo>
                    <a:pt x="238125" y="236027"/>
                    <a:pt x="243291" y="241301"/>
                    <a:pt x="249749" y="241301"/>
                  </a:cubicBezTo>
                  <a:cubicBezTo>
                    <a:pt x="253624" y="241301"/>
                    <a:pt x="257498" y="239983"/>
                    <a:pt x="260081" y="236027"/>
                  </a:cubicBezTo>
                  <a:cubicBezTo>
                    <a:pt x="260081" y="236027"/>
                    <a:pt x="260081" y="236027"/>
                    <a:pt x="288495" y="236027"/>
                  </a:cubicBezTo>
                  <a:lnTo>
                    <a:pt x="307868" y="236027"/>
                  </a:lnTo>
                  <a:cubicBezTo>
                    <a:pt x="311742" y="236027"/>
                    <a:pt x="314325" y="233390"/>
                    <a:pt x="314325" y="229435"/>
                  </a:cubicBezTo>
                  <a:cubicBezTo>
                    <a:pt x="314325" y="225480"/>
                    <a:pt x="311742" y="221525"/>
                    <a:pt x="307868" y="221525"/>
                  </a:cubicBezTo>
                  <a:cubicBezTo>
                    <a:pt x="307868" y="221525"/>
                    <a:pt x="307868" y="221525"/>
                    <a:pt x="260081" y="221525"/>
                  </a:cubicBezTo>
                  <a:cubicBezTo>
                    <a:pt x="258790" y="221525"/>
                    <a:pt x="257498" y="220206"/>
                    <a:pt x="257498" y="218888"/>
                  </a:cubicBezTo>
                  <a:cubicBezTo>
                    <a:pt x="257498" y="218888"/>
                    <a:pt x="257498" y="218888"/>
                    <a:pt x="257498" y="171424"/>
                  </a:cubicBezTo>
                  <a:cubicBezTo>
                    <a:pt x="257498" y="167468"/>
                    <a:pt x="253624" y="163513"/>
                    <a:pt x="249749" y="163513"/>
                  </a:cubicBezTo>
                  <a:close/>
                  <a:moveTo>
                    <a:pt x="250178" y="147638"/>
                  </a:moveTo>
                  <a:cubicBezTo>
                    <a:pt x="264427" y="147638"/>
                    <a:pt x="277381" y="151531"/>
                    <a:pt x="289040" y="158020"/>
                  </a:cubicBezTo>
                  <a:cubicBezTo>
                    <a:pt x="314948" y="172295"/>
                    <a:pt x="331788" y="198249"/>
                    <a:pt x="331788" y="229395"/>
                  </a:cubicBezTo>
                  <a:cubicBezTo>
                    <a:pt x="331788" y="274815"/>
                    <a:pt x="295517" y="311151"/>
                    <a:pt x="250178" y="311151"/>
                  </a:cubicBezTo>
                  <a:cubicBezTo>
                    <a:pt x="216497" y="311151"/>
                    <a:pt x="186703" y="289090"/>
                    <a:pt x="175044" y="260540"/>
                  </a:cubicBezTo>
                  <a:cubicBezTo>
                    <a:pt x="171158" y="250158"/>
                    <a:pt x="169863" y="239776"/>
                    <a:pt x="169863" y="229395"/>
                  </a:cubicBezTo>
                  <a:cubicBezTo>
                    <a:pt x="169863" y="183974"/>
                    <a:pt x="206134" y="147638"/>
                    <a:pt x="250178" y="147638"/>
                  </a:cubicBezTo>
                  <a:close/>
                  <a:moveTo>
                    <a:pt x="22336" y="44450"/>
                  </a:moveTo>
                  <a:cubicBezTo>
                    <a:pt x="18459" y="44450"/>
                    <a:pt x="15875" y="47040"/>
                    <a:pt x="15875" y="49630"/>
                  </a:cubicBezTo>
                  <a:lnTo>
                    <a:pt x="15875" y="93663"/>
                  </a:lnTo>
                  <a:cubicBezTo>
                    <a:pt x="15875" y="93663"/>
                    <a:pt x="15875" y="93663"/>
                    <a:pt x="273050" y="93663"/>
                  </a:cubicBezTo>
                  <a:cubicBezTo>
                    <a:pt x="273050" y="93663"/>
                    <a:pt x="273050" y="93663"/>
                    <a:pt x="273050" y="49630"/>
                  </a:cubicBezTo>
                  <a:cubicBezTo>
                    <a:pt x="273050" y="47040"/>
                    <a:pt x="270466" y="44450"/>
                    <a:pt x="267881" y="44450"/>
                  </a:cubicBezTo>
                  <a:cubicBezTo>
                    <a:pt x="267881" y="44450"/>
                    <a:pt x="267881" y="44450"/>
                    <a:pt x="245911" y="44450"/>
                  </a:cubicBezTo>
                  <a:cubicBezTo>
                    <a:pt x="245911" y="44450"/>
                    <a:pt x="245911" y="44450"/>
                    <a:pt x="245911" y="53515"/>
                  </a:cubicBezTo>
                  <a:cubicBezTo>
                    <a:pt x="245911" y="61286"/>
                    <a:pt x="239449" y="67761"/>
                    <a:pt x="231695" y="67761"/>
                  </a:cubicBezTo>
                  <a:cubicBezTo>
                    <a:pt x="231695" y="67761"/>
                    <a:pt x="231695" y="67761"/>
                    <a:pt x="212310" y="67761"/>
                  </a:cubicBezTo>
                  <a:cubicBezTo>
                    <a:pt x="204556" y="67761"/>
                    <a:pt x="198094" y="61286"/>
                    <a:pt x="198094" y="53515"/>
                  </a:cubicBezTo>
                  <a:cubicBezTo>
                    <a:pt x="198094" y="53515"/>
                    <a:pt x="198094" y="53515"/>
                    <a:pt x="198094" y="44450"/>
                  </a:cubicBezTo>
                  <a:cubicBezTo>
                    <a:pt x="198094" y="44450"/>
                    <a:pt x="198094" y="44450"/>
                    <a:pt x="168370" y="44450"/>
                  </a:cubicBezTo>
                  <a:cubicBezTo>
                    <a:pt x="168370" y="44450"/>
                    <a:pt x="168370" y="44450"/>
                    <a:pt x="168370" y="53515"/>
                  </a:cubicBezTo>
                  <a:cubicBezTo>
                    <a:pt x="168370" y="61286"/>
                    <a:pt x="161909" y="67761"/>
                    <a:pt x="154155" y="67761"/>
                  </a:cubicBezTo>
                  <a:cubicBezTo>
                    <a:pt x="154155" y="67761"/>
                    <a:pt x="154155" y="67761"/>
                    <a:pt x="134770" y="67761"/>
                  </a:cubicBezTo>
                  <a:cubicBezTo>
                    <a:pt x="127016" y="67761"/>
                    <a:pt x="120554" y="61286"/>
                    <a:pt x="120554" y="53515"/>
                  </a:cubicBezTo>
                  <a:cubicBezTo>
                    <a:pt x="120554" y="53515"/>
                    <a:pt x="120554" y="53515"/>
                    <a:pt x="120554" y="44450"/>
                  </a:cubicBezTo>
                  <a:cubicBezTo>
                    <a:pt x="120554" y="44450"/>
                    <a:pt x="120554" y="44450"/>
                    <a:pt x="92123" y="44450"/>
                  </a:cubicBezTo>
                  <a:cubicBezTo>
                    <a:pt x="92123" y="44450"/>
                    <a:pt x="92123" y="44450"/>
                    <a:pt x="92123" y="53515"/>
                  </a:cubicBezTo>
                  <a:cubicBezTo>
                    <a:pt x="92123" y="61286"/>
                    <a:pt x="85661" y="67761"/>
                    <a:pt x="77907" y="67761"/>
                  </a:cubicBezTo>
                  <a:cubicBezTo>
                    <a:pt x="77907" y="67761"/>
                    <a:pt x="77907" y="67761"/>
                    <a:pt x="58522" y="67761"/>
                  </a:cubicBezTo>
                  <a:cubicBezTo>
                    <a:pt x="50768" y="67761"/>
                    <a:pt x="44306" y="61286"/>
                    <a:pt x="44306" y="53515"/>
                  </a:cubicBezTo>
                  <a:cubicBezTo>
                    <a:pt x="44306" y="53515"/>
                    <a:pt x="44306" y="53515"/>
                    <a:pt x="44306" y="44450"/>
                  </a:cubicBezTo>
                  <a:cubicBezTo>
                    <a:pt x="44306" y="44450"/>
                    <a:pt x="44306" y="44450"/>
                    <a:pt x="22336" y="44450"/>
                  </a:cubicBezTo>
                  <a:close/>
                  <a:moveTo>
                    <a:pt x="58303" y="0"/>
                  </a:moveTo>
                  <a:cubicBezTo>
                    <a:pt x="58303" y="0"/>
                    <a:pt x="58303" y="0"/>
                    <a:pt x="77737" y="0"/>
                  </a:cubicBezTo>
                  <a:cubicBezTo>
                    <a:pt x="85511" y="0"/>
                    <a:pt x="91989" y="6476"/>
                    <a:pt x="91989" y="14248"/>
                  </a:cubicBezTo>
                  <a:cubicBezTo>
                    <a:pt x="91989" y="14248"/>
                    <a:pt x="91989" y="14248"/>
                    <a:pt x="91989" y="29791"/>
                  </a:cubicBezTo>
                  <a:cubicBezTo>
                    <a:pt x="91989" y="29791"/>
                    <a:pt x="91989" y="29791"/>
                    <a:pt x="120493" y="29791"/>
                  </a:cubicBezTo>
                  <a:cubicBezTo>
                    <a:pt x="120493" y="29791"/>
                    <a:pt x="120493" y="29791"/>
                    <a:pt x="120493" y="14248"/>
                  </a:cubicBezTo>
                  <a:cubicBezTo>
                    <a:pt x="120493" y="6476"/>
                    <a:pt x="126971" y="0"/>
                    <a:pt x="134745" y="0"/>
                  </a:cubicBezTo>
                  <a:cubicBezTo>
                    <a:pt x="134745" y="0"/>
                    <a:pt x="134745" y="0"/>
                    <a:pt x="154179" y="0"/>
                  </a:cubicBezTo>
                  <a:cubicBezTo>
                    <a:pt x="161953" y="0"/>
                    <a:pt x="168431" y="6476"/>
                    <a:pt x="168431" y="14248"/>
                  </a:cubicBezTo>
                  <a:cubicBezTo>
                    <a:pt x="168431" y="14248"/>
                    <a:pt x="168431" y="14248"/>
                    <a:pt x="168431" y="29791"/>
                  </a:cubicBezTo>
                  <a:cubicBezTo>
                    <a:pt x="168431" y="29791"/>
                    <a:pt x="168431" y="29791"/>
                    <a:pt x="198231" y="29791"/>
                  </a:cubicBezTo>
                  <a:cubicBezTo>
                    <a:pt x="198231" y="29791"/>
                    <a:pt x="198231" y="29791"/>
                    <a:pt x="198231" y="14248"/>
                  </a:cubicBezTo>
                  <a:cubicBezTo>
                    <a:pt x="198231" y="6476"/>
                    <a:pt x="204709" y="0"/>
                    <a:pt x="212483" y="0"/>
                  </a:cubicBezTo>
                  <a:cubicBezTo>
                    <a:pt x="212483" y="0"/>
                    <a:pt x="212483" y="0"/>
                    <a:pt x="231917" y="0"/>
                  </a:cubicBezTo>
                  <a:cubicBezTo>
                    <a:pt x="239691" y="0"/>
                    <a:pt x="246170" y="6476"/>
                    <a:pt x="246170" y="14248"/>
                  </a:cubicBezTo>
                  <a:cubicBezTo>
                    <a:pt x="246170" y="14248"/>
                    <a:pt x="246170" y="14248"/>
                    <a:pt x="246170" y="29791"/>
                  </a:cubicBezTo>
                  <a:cubicBezTo>
                    <a:pt x="246170" y="29791"/>
                    <a:pt x="246170" y="29791"/>
                    <a:pt x="268195" y="29791"/>
                  </a:cubicBezTo>
                  <a:cubicBezTo>
                    <a:pt x="279856" y="29791"/>
                    <a:pt x="288925" y="38858"/>
                    <a:pt x="288925" y="50516"/>
                  </a:cubicBezTo>
                  <a:cubicBezTo>
                    <a:pt x="288925" y="50516"/>
                    <a:pt x="288925" y="50516"/>
                    <a:pt x="288925" y="146366"/>
                  </a:cubicBezTo>
                  <a:cubicBezTo>
                    <a:pt x="288925" y="145071"/>
                    <a:pt x="287630" y="145071"/>
                    <a:pt x="286334" y="143775"/>
                  </a:cubicBezTo>
                  <a:cubicBezTo>
                    <a:pt x="274673" y="139889"/>
                    <a:pt x="263013" y="137299"/>
                    <a:pt x="250056" y="137299"/>
                  </a:cubicBezTo>
                  <a:cubicBezTo>
                    <a:pt x="238396" y="137299"/>
                    <a:pt x="225439" y="139889"/>
                    <a:pt x="215074" y="143775"/>
                  </a:cubicBezTo>
                  <a:cubicBezTo>
                    <a:pt x="203413" y="148956"/>
                    <a:pt x="194344" y="155433"/>
                    <a:pt x="185275" y="164500"/>
                  </a:cubicBezTo>
                  <a:cubicBezTo>
                    <a:pt x="177501" y="172272"/>
                    <a:pt x="169727" y="182634"/>
                    <a:pt x="165840" y="192996"/>
                  </a:cubicBezTo>
                  <a:cubicBezTo>
                    <a:pt x="160658" y="204653"/>
                    <a:pt x="158066" y="216311"/>
                    <a:pt x="158066" y="229264"/>
                  </a:cubicBezTo>
                  <a:cubicBezTo>
                    <a:pt x="158066" y="239626"/>
                    <a:pt x="160658" y="249988"/>
                    <a:pt x="163249" y="260350"/>
                  </a:cubicBezTo>
                  <a:cubicBezTo>
                    <a:pt x="163249" y="260350"/>
                    <a:pt x="163249" y="260350"/>
                    <a:pt x="22025" y="260350"/>
                  </a:cubicBezTo>
                  <a:cubicBezTo>
                    <a:pt x="9069" y="260350"/>
                    <a:pt x="0" y="249988"/>
                    <a:pt x="0" y="238330"/>
                  </a:cubicBezTo>
                  <a:cubicBezTo>
                    <a:pt x="0" y="238330"/>
                    <a:pt x="0" y="238330"/>
                    <a:pt x="0" y="50516"/>
                  </a:cubicBezTo>
                  <a:cubicBezTo>
                    <a:pt x="0" y="38858"/>
                    <a:pt x="9069" y="29791"/>
                    <a:pt x="22025" y="29791"/>
                  </a:cubicBezTo>
                  <a:cubicBezTo>
                    <a:pt x="22025" y="29791"/>
                    <a:pt x="22025" y="29791"/>
                    <a:pt x="44051" y="29791"/>
                  </a:cubicBezTo>
                  <a:cubicBezTo>
                    <a:pt x="44051" y="29791"/>
                    <a:pt x="44051" y="29791"/>
                    <a:pt x="44051" y="14248"/>
                  </a:cubicBezTo>
                  <a:cubicBezTo>
                    <a:pt x="44051" y="6476"/>
                    <a:pt x="50529" y="0"/>
                    <a:pt x="58303" y="0"/>
                  </a:cubicBezTo>
                  <a:close/>
                </a:path>
              </a:pathLst>
            </a:custGeom>
            <a:solidFill>
              <a:schemeClr val="accent4"/>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grpSp>
      <p:sp>
        <p:nvSpPr>
          <p:cNvPr id="17" name="文本框 11">
            <a:extLst>
              <a:ext uri="{FF2B5EF4-FFF2-40B4-BE49-F238E27FC236}">
                <a16:creationId xmlns:a16="http://schemas.microsoft.com/office/drawing/2014/main" id="{C9BD2F7B-3F77-4C00-A03B-0C17F27D1349}"/>
              </a:ext>
            </a:extLst>
          </p:cNvPr>
          <p:cNvSpPr txBox="1"/>
          <p:nvPr/>
        </p:nvSpPr>
        <p:spPr>
          <a:xfrm>
            <a:off x="5088019" y="5310140"/>
            <a:ext cx="3698795" cy="369332"/>
          </a:xfrm>
          <a:prstGeom prst="rect">
            <a:avLst/>
          </a:prstGeom>
          <a:noFill/>
        </p:spPr>
        <p:txBody>
          <a:bodyPr wrap="square" rtlCol="0">
            <a:spAutoFit/>
            <a:scene3d>
              <a:camera prst="orthographicFront"/>
              <a:lightRig rig="threePt" dir="t"/>
            </a:scene3d>
            <a:sp3d contourW="12700"/>
          </a:bodyPr>
          <a:lstStyle/>
          <a:p>
            <a:r>
              <a:rPr lang="en-US" altLang="zh-CN" b="1" dirty="0">
                <a:solidFill>
                  <a:schemeClr val="bg2">
                    <a:lumMod val="50000"/>
                  </a:schemeClr>
                </a:solidFill>
                <a:latin typeface="Cambria" panose="02040503050406030204" pitchFamily="18" charset="0"/>
              </a:rPr>
              <a:t>HỌC KỲ I 2022-2023</a:t>
            </a:r>
          </a:p>
        </p:txBody>
      </p:sp>
      <p:sp>
        <p:nvSpPr>
          <p:cNvPr id="20" name="椭圆 13">
            <a:extLst>
              <a:ext uri="{FF2B5EF4-FFF2-40B4-BE49-F238E27FC236}">
                <a16:creationId xmlns:a16="http://schemas.microsoft.com/office/drawing/2014/main" id="{CDAA027D-F144-4D14-B4A5-F6916DF57A23}"/>
              </a:ext>
            </a:extLst>
          </p:cNvPr>
          <p:cNvSpPr/>
          <p:nvPr/>
        </p:nvSpPr>
        <p:spPr>
          <a:xfrm>
            <a:off x="4520692" y="5897645"/>
            <a:ext cx="416937" cy="416934"/>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22" name="椭圆 11"/>
          <p:cNvSpPr/>
          <p:nvPr/>
        </p:nvSpPr>
        <p:spPr>
          <a:xfrm>
            <a:off x="4614254" y="5987353"/>
            <a:ext cx="229812" cy="237518"/>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2">
              <a:lumMod val="2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2">
                  <a:lumMod val="50000"/>
                </a:schemeClr>
              </a:solidFill>
              <a:latin typeface="Calibri" panose="020F0502020204030204" pitchFamily="34" charset="0"/>
            </a:endParaRPr>
          </a:p>
        </p:txBody>
      </p:sp>
      <p:sp>
        <p:nvSpPr>
          <p:cNvPr id="23" name="文本框 11">
            <a:extLst>
              <a:ext uri="{FF2B5EF4-FFF2-40B4-BE49-F238E27FC236}">
                <a16:creationId xmlns:a16="http://schemas.microsoft.com/office/drawing/2014/main" id="{C9BD2F7B-3F77-4C00-A03B-0C17F27D1349}"/>
              </a:ext>
            </a:extLst>
          </p:cNvPr>
          <p:cNvSpPr txBox="1"/>
          <p:nvPr/>
        </p:nvSpPr>
        <p:spPr>
          <a:xfrm>
            <a:off x="5088019" y="5897645"/>
            <a:ext cx="3698795" cy="369332"/>
          </a:xfrm>
          <a:prstGeom prst="rect">
            <a:avLst/>
          </a:prstGeom>
          <a:noFill/>
        </p:spPr>
        <p:txBody>
          <a:bodyPr wrap="square" rtlCol="0">
            <a:spAutoFit/>
            <a:scene3d>
              <a:camera prst="orthographicFront"/>
              <a:lightRig rig="threePt" dir="t"/>
            </a:scene3d>
            <a:sp3d contourW="12700"/>
          </a:bodyPr>
          <a:lstStyle/>
          <a:p>
            <a:r>
              <a:rPr lang="en-US" altLang="zh-CN" b="1" dirty="0">
                <a:solidFill>
                  <a:schemeClr val="bg2">
                    <a:lumMod val="50000"/>
                  </a:schemeClr>
                </a:solidFill>
                <a:latin typeface="Cambria" panose="02040503050406030204" pitchFamily="18" charset="0"/>
              </a:rPr>
              <a:t>KHÓA: K28</a:t>
            </a:r>
          </a:p>
        </p:txBody>
      </p:sp>
      <p:sp>
        <p:nvSpPr>
          <p:cNvPr id="19" name="文本框 6">
            <a:extLst>
              <a:ext uri="{FF2B5EF4-FFF2-40B4-BE49-F238E27FC236}">
                <a16:creationId xmlns:a16="http://schemas.microsoft.com/office/drawing/2014/main" id="{CEF99411-4709-4D85-A7C3-945C4791A054}"/>
              </a:ext>
            </a:extLst>
          </p:cNvPr>
          <p:cNvSpPr txBox="1"/>
          <p:nvPr/>
        </p:nvSpPr>
        <p:spPr>
          <a:xfrm>
            <a:off x="2312435" y="3066773"/>
            <a:ext cx="8779570" cy="584775"/>
          </a:xfrm>
          <a:prstGeom prst="rect">
            <a:avLst/>
          </a:prstGeom>
          <a:noFill/>
        </p:spPr>
        <p:txBody>
          <a:bodyPr wrap="square" rtlCol="0">
            <a:spAutoFit/>
            <a:scene3d>
              <a:camera prst="orthographicFront"/>
              <a:lightRig rig="threePt" dir="t"/>
            </a:scene3d>
            <a:sp3d contourW="12700"/>
          </a:bodyPr>
          <a:lstStyle/>
          <a:p>
            <a:pPr algn="ctr"/>
            <a:r>
              <a:rPr lang="en-US" altLang="zh-CN" sz="3200" b="1">
                <a:solidFill>
                  <a:srgbClr val="D32F2F"/>
                </a:solidFill>
                <a:latin typeface="Cambria" panose="02040503050406030204" pitchFamily="18" charset="0"/>
                <a:ea typeface="Tahoma" panose="020B0604030504040204" pitchFamily="34" charset="0"/>
                <a:cs typeface="Tahoma" panose="020B0604030504040204" pitchFamily="34" charset="0"/>
              </a:rPr>
              <a:t>CHƯƠNG 5: </a:t>
            </a:r>
            <a:r>
              <a:rPr lang="en-US" altLang="zh-CN" sz="3200" b="1" dirty="0">
                <a:solidFill>
                  <a:srgbClr val="D32F2F"/>
                </a:solidFill>
                <a:latin typeface="Cambria" panose="02040503050406030204" pitchFamily="18" charset="0"/>
                <a:ea typeface="Tahoma" panose="020B0604030504040204" pitchFamily="34" charset="0"/>
                <a:cs typeface="Tahoma" panose="020B0604030504040204" pitchFamily="34" charset="0"/>
              </a:rPr>
              <a:t>LỆNH LẶP FOR/WHILE</a:t>
            </a:r>
          </a:p>
        </p:txBody>
      </p:sp>
    </p:spTree>
    <p:extLst>
      <p:ext uri="{BB962C8B-B14F-4D97-AF65-F5344CB8AC3E}">
        <p14:creationId xmlns:p14="http://schemas.microsoft.com/office/powerpoint/2010/main" val="367136365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timing>
    <p:tnLst>
      <p:par>
        <p:cTn id="1" dur="indefinite" restart="never" nodeType="tmRoot">
          <p:childTnLst>
            <p:audio>
              <p:cMediaNode vol="80000" numSld="999">
                <p:cTn id="2" repeatCount="indefinite"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2628668"/>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r>
              <a:rPr lang="vi-VN" sz="2800" b="0" i="0" dirty="0">
                <a:solidFill>
                  <a:srgbClr val="222222"/>
                </a:solidFill>
                <a:effectLst/>
                <a:latin typeface="Verdana" panose="020B0604030504040204" pitchFamily="34" charset="0"/>
              </a:rPr>
              <a:t>Trong python, while loop được sử dụng để thực thi một khối các câu lệnh lặp đi lặp lại cho đến khi thỏa mãn một điều kiện đã cho. Và khi điều kiện trở thành sai, dòng lệnh ngay sau vòng lặp trong chương trình được thực thi.</a:t>
            </a:r>
            <a:endParaRPr lang="en-US" altLang="zh-CN" sz="2800" dirty="0">
              <a:solidFill>
                <a:schemeClr val="tx1">
                  <a:lumMod val="65000"/>
                  <a:lumOff val="35000"/>
                </a:schemeClr>
              </a:solidFill>
              <a:latin typeface="Trade Gothic Next Cond" panose="020B0604020202020204" pitchFamily="34"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454246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2. Python “while” loop</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227318286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747116"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2. VÒNG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While</a:t>
            </a:r>
            <a:endParaRPr lang="zh-CN" altLang="en-US" sz="3600" b="1" u="sng" dirty="0">
              <a:solidFill>
                <a:srgbClr val="D32F2F"/>
              </a:solidFill>
              <a:latin typeface="Calibri" panose="020F0502020204030204" pitchFamily="34" charset="0"/>
            </a:endParaRPr>
          </a:p>
        </p:txBody>
      </p:sp>
      <p:pic>
        <p:nvPicPr>
          <p:cNvPr id="4" name="Picture 3"/>
          <p:cNvPicPr>
            <a:picLocks noChangeAspect="1"/>
          </p:cNvPicPr>
          <p:nvPr/>
        </p:nvPicPr>
        <p:blipFill>
          <a:blip r:embed="rId3"/>
          <a:stretch>
            <a:fillRect/>
          </a:stretch>
        </p:blipFill>
        <p:spPr>
          <a:xfrm>
            <a:off x="2400323" y="1071382"/>
            <a:ext cx="7439025" cy="4981575"/>
          </a:xfrm>
          <a:prstGeom prst="rect">
            <a:avLst/>
          </a:prstGeom>
        </p:spPr>
      </p:pic>
    </p:spTree>
    <p:extLst>
      <p:ext uri="{BB962C8B-B14F-4D97-AF65-F5344CB8AC3E}">
        <p14:creationId xmlns:p14="http://schemas.microsoft.com/office/powerpoint/2010/main" val="69878698"/>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0" y="1146493"/>
            <a:ext cx="9796285" cy="314708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While expression:</a:t>
            </a:r>
          </a:p>
          <a:p>
            <a:pPr>
              <a:lnSpc>
                <a:spcPct val="120000"/>
              </a:lnSpc>
            </a:pP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statement(s)</a:t>
            </a:r>
          </a:p>
          <a:p>
            <a:pPr>
              <a:lnSpc>
                <a:spcPct val="120000"/>
              </a:lnSpc>
            </a:pPr>
            <a:endPar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while biểu_thức_điều_kiện:</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các câu lệnh sẽ chạy của mỗi vòng while, một vòng </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while được chạy khi biểu_thức_điều_kiện là Đúng (True)</a:t>
            </a: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2215671"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2. </a:t>
            </a:r>
            <a:r>
              <a:rPr lang="en-US" altLang="zh-CN" sz="3600" b="1" u="sng" dirty="0" err="1">
                <a:solidFill>
                  <a:srgbClr val="D32F2F"/>
                </a:solidFill>
                <a:latin typeface="Calibri" panose="020F0502020204030204" pitchFamily="34" charset="0"/>
              </a:rPr>
              <a:t>Cú</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pháp</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220891425"/>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4490332"/>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Ví</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dụ</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ra</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dãy</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tang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đến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10</a:t>
            </a:r>
          </a:p>
          <a:p>
            <a:pPr>
              <a:lnSpc>
                <a:spcPct val="120000"/>
              </a:lnSpc>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p>
          <a:p>
            <a:pPr>
              <a:lnSpc>
                <a:spcPct val="120000"/>
              </a:lnSpc>
            </a:pP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while i &lt; 11</a:t>
            </a:r>
            <a:r>
              <a:rPr lang="nn-NO" altLang="zh-CN" sz="2800" b="1" dirty="0">
                <a:solidFill>
                  <a:srgbClr val="FF0000"/>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8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print(i)</a:t>
            </a:r>
          </a:p>
          <a:p>
            <a:pPr>
              <a:lnSpc>
                <a:spcPct val="120000"/>
              </a:lnSpc>
            </a:pP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8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endPar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endPar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r>
              <a:rPr lang="en-US" altLang="zh-CN" sz="2000" u="sng"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Diễn</a:t>
            </a:r>
            <a:r>
              <a:rPr lang="en-US" altLang="zh-CN" sz="2000" u="sng"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giải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Cho biến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đếm</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bằng 1, kiểm tra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khi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&lt;10 là đúng, thì in ra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màn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hình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của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sau đó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tăng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lên 1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đơn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vị</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Tiếp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tục</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đến khi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vẫn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còn đúng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&lt;10), nếu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diều</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sai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tăng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đến một lúc nào đó không còn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nhở</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hơn 10 nữa) thì kết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thúc</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endPar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673378"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2. VÒNG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while</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4215535664"/>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4490332"/>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nSpc>
                <a:spcPct val="120000"/>
              </a:lnSpc>
              <a:buFont typeface="Arial" panose="020B0604020202020204" pitchFamily="34" charset="0"/>
              <a:buChar char="•"/>
            </a:pP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break</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thường được kết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hợp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với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để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dừng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gần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nhất</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mà không cần phải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hết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đời</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của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Ví</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dụ</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p>
          <a:p>
            <a:pPr>
              <a:lnSpc>
                <a:spcPct val="120000"/>
              </a:lnSpc>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while i &lt; 10</a:t>
            </a:r>
            <a:r>
              <a:rPr lang="nn-NO" altLang="zh-CN" sz="2000" b="1" dirty="0">
                <a:solidFill>
                  <a:srgbClr val="FF0000"/>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print(i)</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if i == 7</a:t>
            </a:r>
            <a:r>
              <a:rPr lang="nn-NO" altLang="zh-CN" sz="2000" b="1" dirty="0">
                <a:solidFill>
                  <a:srgbClr val="FF0000"/>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break</a:t>
            </a: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2854884"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3. LỆNH break</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308520353"/>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1905009"/>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2000" u="sng"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Diễn</a:t>
            </a:r>
            <a:r>
              <a:rPr lang="en-US" altLang="zh-CN" sz="2000" u="sng"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giải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Cho biến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đếm</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bằng 1, kiểm tra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khi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&lt;10 là đúng, thì in ra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màn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hình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của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sau đó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tăng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lên 1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đơn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vị</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p>
          <a:p>
            <a:pPr>
              <a:lnSpc>
                <a:spcPct val="120000"/>
              </a:lnSpc>
            </a:pPr>
            <a:r>
              <a:rPr lang="en-US" altLang="zh-CN" sz="2000" b="1"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Kiểm tra</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nếu biến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7 thì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gọi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break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thoát</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khỏi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ngày mà không cần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tiếp)</a:t>
            </a:r>
          </a:p>
          <a:p>
            <a:pPr>
              <a:lnSpc>
                <a:spcPct val="120000"/>
              </a:lnSpc>
            </a:pP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Nếu không gặp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b="1"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break</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thì chu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kỳ</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không có gì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thay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đổi</a:t>
            </a:r>
            <a:endPar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43624434"/>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485966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nSpc>
                <a:spcPct val="120000"/>
              </a:lnSpc>
              <a:buFont typeface="Arial" panose="020B0604020202020204" pitchFamily="34" charset="0"/>
              <a:buChar char="•"/>
            </a:pP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continue</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thường được kết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hợp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với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để “</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tiếp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tục</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quay đầu kiểm tra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mà không cần quan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tâm</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các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phía</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sau.</a:t>
            </a:r>
          </a:p>
          <a:p>
            <a:pPr>
              <a:lnSpc>
                <a:spcPct val="120000"/>
              </a:lnSpc>
            </a:pP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Ví</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dụ</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p>
          <a:p>
            <a:pPr>
              <a:lnSpc>
                <a:spcPct val="120000"/>
              </a:lnSpc>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while i &lt; 10</a:t>
            </a:r>
            <a:r>
              <a:rPr lang="nn-NO" altLang="zh-CN" sz="2000" b="1" dirty="0">
                <a:solidFill>
                  <a:srgbClr val="FF0000"/>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if i == 7</a:t>
            </a:r>
            <a:r>
              <a:rPr lang="nn-NO" altLang="zh-CN" sz="2000" b="1" dirty="0">
                <a:solidFill>
                  <a:srgbClr val="FF0000"/>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b="1" dirty="0">
                <a:solidFill>
                  <a:schemeClr val="tx1">
                    <a:lumMod val="65000"/>
                    <a:lumOff val="35000"/>
                  </a:schemeClr>
                </a:solidFill>
                <a:highlight>
                  <a:srgbClr val="FFFFFF"/>
                </a:highlight>
                <a:latin typeface="Cambria" panose="02040503050406030204" pitchFamily="18" charset="0"/>
                <a:ea typeface="Tahoma" panose="020B0604030504040204" pitchFamily="34" charset="0"/>
                <a:cs typeface="Tahoma" panose="020B0604030504040204" pitchFamily="34" charset="0"/>
              </a:rPr>
              <a:t>continue</a:t>
            </a:r>
          </a:p>
          <a:p>
            <a:pPr>
              <a:lnSpc>
                <a:spcPct val="120000"/>
              </a:lnSpc>
            </a:pP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highlight>
                  <a:srgbClr val="C0C0C0"/>
                </a:highlight>
                <a:latin typeface="Cambria" panose="02040503050406030204" pitchFamily="18" charset="0"/>
                <a:ea typeface="Tahoma" panose="020B0604030504040204" pitchFamily="34" charset="0"/>
                <a:cs typeface="Tahoma" panose="020B0604030504040204" pitchFamily="34" charset="0"/>
              </a:rPr>
              <a:t>	</a:t>
            </a:r>
            <a:r>
              <a:rPr lang="nn-NO" altLang="zh-CN" sz="2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print(i)</a:t>
            </a:r>
          </a:p>
          <a:p>
            <a:pPr>
              <a:lnSpc>
                <a:spcPct val="120000"/>
              </a:lnSpc>
            </a:pPr>
            <a:endParaRPr lang="nn-NO" altLang="zh-CN" sz="20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454664"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4. LỆNH continue</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1898425977"/>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1905009"/>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2000" u="sng"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Diễn</a:t>
            </a:r>
            <a:r>
              <a:rPr lang="en-US" altLang="zh-CN" sz="2000" u="sng"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giải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Cho biến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đếm</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bằng 1, kiểm tra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khi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&lt;10 là đúng, thì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tăng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lên 1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đơn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vị</a:t>
            </a:r>
            <a:endPar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r>
              <a:rPr lang="en-US" altLang="zh-CN" sz="2000" b="1"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Kiểm tra</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nếu biến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7 thì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gọi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b="1"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continue</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(quay lên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lại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mà không cần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tiếp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những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lệnh</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phía</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sau nó - print(</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Nếu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bình</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thường thì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vẫn</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theo</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chu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kỳ</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của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000" i="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endParaRPr lang="en-US" altLang="zh-CN" sz="2000" i="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7938038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578004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Là</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một câu lệnh không làm gì cả trong python. Lệnh pas thể hiện một hoạt động rỗng - không có gì xảy ra khi lệnh pass được thực thi. Chúng ta sử dụng lệnh pass như một trình giữ chỗ khi bạn cần một câu lệnh về mặt cú pháp nhưng không muốn thực hiện bất kỳ điều gì trong mã của mình.</a:t>
            </a:r>
            <a:endPar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in range(3):</a:t>
            </a:r>
          </a:p>
          <a:p>
            <a:pPr>
              <a:lnSpc>
                <a:spcPct val="120000"/>
              </a:lnSpc>
            </a:pP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print(</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if </a:t>
            </a:r>
            <a:r>
              <a:rPr lang="en-US" altLang="zh-CN" sz="2800" b="1"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a:t>
            </a: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1:</a:t>
            </a:r>
          </a:p>
          <a:p>
            <a:pPr>
              <a:lnSpc>
                <a:spcPct val="120000"/>
              </a:lnSpc>
            </a:pP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pass</a:t>
            </a:r>
          </a:p>
          <a:p>
            <a:pPr>
              <a:lnSpc>
                <a:spcPct val="120000"/>
              </a:lnSpc>
            </a:pPr>
            <a:r>
              <a:rPr lang="en-US"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print('PASS')</a:t>
            </a:r>
            <a:endParaRPr lang="nn-NO" altLang="zh-CN" sz="28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endPar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261161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5. LỆNH pass</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182609767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4993739"/>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vi-VN" sz="3600" b="0" i="0" dirty="0">
                <a:solidFill>
                  <a:srgbClr val="363636"/>
                </a:solidFill>
                <a:effectLst/>
                <a:latin typeface="Source Sans Pro" panose="020B0503030403020204" pitchFamily="34" charset="0"/>
              </a:rPr>
              <a:t>Vòng lặp vô hạn trong python là một chuỗi các lệnh mà khi được viết ra sẽ kéo dài vô tận, trừ khi có sự can thiệp từ bên ngoài. Vòng lặp vô hạn có thể được thực hiện một cách có chủ đích.</a:t>
            </a:r>
          </a:p>
          <a:p>
            <a:pPr algn="just"/>
            <a:r>
              <a:rPr lang="vi-VN" sz="3600" b="0" i="0" dirty="0">
                <a:solidFill>
                  <a:srgbClr val="363636"/>
                </a:solidFill>
                <a:effectLst/>
                <a:latin typeface="Source Sans Pro" panose="020B0503030403020204" pitchFamily="34" charset="0"/>
              </a:rPr>
              <a:t>Đại diện tiêu biểu cho vòng lặp vô hạn trong python là lệnh while true trong python khi không được kèm điều kiện để thoát vòng lặp.</a:t>
            </a:r>
          </a:p>
          <a:p>
            <a:pPr>
              <a:lnSpc>
                <a:spcPct val="120000"/>
              </a:lnSpc>
            </a:pPr>
            <a:endParaRPr lang="nn-NO"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610540"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6.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vô</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tận</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013473355"/>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9641" y="2732526"/>
            <a:ext cx="3049233" cy="830997"/>
          </a:xfrm>
          <a:prstGeom prst="rect">
            <a:avLst/>
          </a:prstGeom>
          <a:noFill/>
        </p:spPr>
        <p:txBody>
          <a:bodyPr wrap="none" rtlCol="0">
            <a:spAutoFit/>
            <a:scene3d>
              <a:camera prst="orthographicFront"/>
              <a:lightRig rig="threePt" dir="t"/>
            </a:scene3d>
            <a:sp3d contourW="12700"/>
          </a:bodyPr>
          <a:lstStyle/>
          <a:p>
            <a:pPr algn="ctr"/>
            <a:r>
              <a:rPr lang="en-US" altLang="zh-CN" sz="4800" b="1" dirty="0">
                <a:solidFill>
                  <a:schemeClr val="accent1"/>
                </a:solidFill>
                <a:latin typeface="Cambria" panose="02040503050406030204" pitchFamily="18" charset="0"/>
                <a:ea typeface="+mj-ea"/>
                <a:cs typeface="经典综艺体简" panose="02010609000101010101" pitchFamily="49" charset="-122"/>
              </a:rPr>
              <a:t>NỘI DUNG</a:t>
            </a:r>
          </a:p>
        </p:txBody>
      </p:sp>
      <p:sp>
        <p:nvSpPr>
          <p:cNvPr id="16" name="文本框 15"/>
          <p:cNvSpPr txBox="1"/>
          <p:nvPr/>
        </p:nvSpPr>
        <p:spPr>
          <a:xfrm>
            <a:off x="4927210" y="963715"/>
            <a:ext cx="886781" cy="901465"/>
          </a:xfrm>
          <a:prstGeom prst="rect">
            <a:avLst/>
          </a:prstGeom>
          <a:noFill/>
        </p:spPr>
        <p:txBody>
          <a:bodyPr wrap="none" rtlCol="0" anchor="t">
            <a:spAutoFit/>
            <a:scene3d>
              <a:camera prst="orthographicFront"/>
              <a:lightRig rig="threePt" dir="t"/>
            </a:scene3d>
            <a:sp3d contourW="12700"/>
          </a:bodyPr>
          <a:lstStyle/>
          <a:p>
            <a:pPr algn="ctr">
              <a:lnSpc>
                <a:spcPct val="150000"/>
              </a:lnSpc>
            </a:pPr>
            <a:r>
              <a:rPr lang="en-US" altLang="zh-CN" sz="4000" b="1" i="1" dirty="0">
                <a:solidFill>
                  <a:schemeClr val="accent1"/>
                </a:solidFill>
                <a:latin typeface="Cambria" panose="02040503050406030204" pitchFamily="18" charset="0"/>
              </a:rPr>
              <a:t>01.</a:t>
            </a:r>
          </a:p>
        </p:txBody>
      </p:sp>
      <p:sp>
        <p:nvSpPr>
          <p:cNvPr id="17" name="文本框 16"/>
          <p:cNvSpPr txBox="1"/>
          <p:nvPr/>
        </p:nvSpPr>
        <p:spPr>
          <a:xfrm>
            <a:off x="4927210" y="2409688"/>
            <a:ext cx="886781" cy="901465"/>
          </a:xfrm>
          <a:prstGeom prst="rect">
            <a:avLst/>
          </a:prstGeom>
          <a:noFill/>
        </p:spPr>
        <p:txBody>
          <a:bodyPr wrap="none" rtlCol="0" anchor="t">
            <a:spAutoFit/>
            <a:scene3d>
              <a:camera prst="orthographicFront"/>
              <a:lightRig rig="threePt" dir="t"/>
            </a:scene3d>
            <a:sp3d contourW="12700"/>
          </a:bodyPr>
          <a:lstStyle/>
          <a:p>
            <a:pPr algn="ctr">
              <a:lnSpc>
                <a:spcPct val="150000"/>
              </a:lnSpc>
            </a:pPr>
            <a:r>
              <a:rPr lang="en-US" altLang="zh-CN" sz="4000" b="1" i="1" dirty="0">
                <a:solidFill>
                  <a:schemeClr val="accent1"/>
                </a:solidFill>
                <a:latin typeface="Cambria" panose="02040503050406030204" pitchFamily="18" charset="0"/>
              </a:rPr>
              <a:t>03.</a:t>
            </a:r>
          </a:p>
        </p:txBody>
      </p:sp>
      <p:sp>
        <p:nvSpPr>
          <p:cNvPr id="4" name="文本框 15">
            <a:extLst>
              <a:ext uri="{FF2B5EF4-FFF2-40B4-BE49-F238E27FC236}">
                <a16:creationId xmlns:a16="http://schemas.microsoft.com/office/drawing/2014/main" id="{3E5AA055-0E73-430F-9C36-B686DD382A31}"/>
              </a:ext>
            </a:extLst>
          </p:cNvPr>
          <p:cNvSpPr txBox="1"/>
          <p:nvPr/>
        </p:nvSpPr>
        <p:spPr>
          <a:xfrm>
            <a:off x="4927210" y="1632541"/>
            <a:ext cx="886781" cy="901465"/>
          </a:xfrm>
          <a:prstGeom prst="rect">
            <a:avLst/>
          </a:prstGeom>
          <a:noFill/>
        </p:spPr>
        <p:txBody>
          <a:bodyPr wrap="none" rtlCol="0" anchor="t">
            <a:spAutoFit/>
            <a:scene3d>
              <a:camera prst="orthographicFront"/>
              <a:lightRig rig="threePt" dir="t"/>
            </a:scene3d>
            <a:sp3d contourW="12700"/>
          </a:bodyPr>
          <a:lstStyle/>
          <a:p>
            <a:pPr algn="ctr">
              <a:lnSpc>
                <a:spcPct val="150000"/>
              </a:lnSpc>
            </a:pPr>
            <a:r>
              <a:rPr lang="en-US" altLang="zh-CN" sz="4000" b="1" i="1" dirty="0">
                <a:solidFill>
                  <a:schemeClr val="accent1"/>
                </a:solidFill>
                <a:latin typeface="Cambria" panose="02040503050406030204" pitchFamily="18" charset="0"/>
              </a:rPr>
              <a:t>02.</a:t>
            </a:r>
          </a:p>
        </p:txBody>
      </p:sp>
      <p:sp>
        <p:nvSpPr>
          <p:cNvPr id="6" name="文本框 7">
            <a:extLst>
              <a:ext uri="{FF2B5EF4-FFF2-40B4-BE49-F238E27FC236}">
                <a16:creationId xmlns:a16="http://schemas.microsoft.com/office/drawing/2014/main" id="{E897AC01-B1E3-4ACD-B024-00F9CB90D974}"/>
              </a:ext>
            </a:extLst>
          </p:cNvPr>
          <p:cNvSpPr txBox="1"/>
          <p:nvPr/>
        </p:nvSpPr>
        <p:spPr>
          <a:xfrm>
            <a:off x="5742219" y="1103650"/>
            <a:ext cx="2589555" cy="739690"/>
          </a:xfrm>
          <a:prstGeom prst="rect">
            <a:avLst/>
          </a:prstGeom>
          <a:noFill/>
        </p:spPr>
        <p:txBody>
          <a:bodyPr wrap="none" rtlCol="0" anchor="t">
            <a:spAutoFit/>
            <a:scene3d>
              <a:camera prst="orthographicFront"/>
              <a:lightRig rig="threePt" dir="t"/>
            </a:scene3d>
            <a:sp3d contourW="12700"/>
          </a:bodyPr>
          <a:lstStyle/>
          <a:p>
            <a:pPr>
              <a:lnSpc>
                <a:spcPct val="150000"/>
              </a:lnSpc>
            </a:pPr>
            <a:r>
              <a:rPr lang="en-US" altLang="zh-CN" sz="3200" b="1" dirty="0">
                <a:solidFill>
                  <a:schemeClr val="accent2"/>
                </a:solidFill>
                <a:latin typeface="Cambria" panose="02040503050406030204" pitchFamily="18" charset="0"/>
              </a:rPr>
              <a:t>VÒNG </a:t>
            </a:r>
            <a:r>
              <a:rPr lang="en-US" altLang="zh-CN" sz="3200" b="1" dirty="0" err="1">
                <a:solidFill>
                  <a:schemeClr val="accent2"/>
                </a:solidFill>
                <a:latin typeface="Cambria" panose="02040503050406030204" pitchFamily="18" charset="0"/>
              </a:rPr>
              <a:t>lặp</a:t>
            </a:r>
            <a:r>
              <a:rPr lang="en-US" altLang="zh-CN" sz="3200" b="1" dirty="0">
                <a:solidFill>
                  <a:schemeClr val="accent2"/>
                </a:solidFill>
                <a:latin typeface="Cambria" panose="02040503050406030204" pitchFamily="18" charset="0"/>
              </a:rPr>
              <a:t> for</a:t>
            </a:r>
          </a:p>
        </p:txBody>
      </p:sp>
      <p:sp>
        <p:nvSpPr>
          <p:cNvPr id="7" name="文本框 16">
            <a:extLst>
              <a:ext uri="{FF2B5EF4-FFF2-40B4-BE49-F238E27FC236}">
                <a16:creationId xmlns:a16="http://schemas.microsoft.com/office/drawing/2014/main" id="{8961C036-42F7-4B76-B5F9-672BF31E8D77}"/>
              </a:ext>
            </a:extLst>
          </p:cNvPr>
          <p:cNvSpPr txBox="1"/>
          <p:nvPr/>
        </p:nvSpPr>
        <p:spPr>
          <a:xfrm>
            <a:off x="4927210" y="3158438"/>
            <a:ext cx="886781" cy="901465"/>
          </a:xfrm>
          <a:prstGeom prst="rect">
            <a:avLst/>
          </a:prstGeom>
          <a:noFill/>
        </p:spPr>
        <p:txBody>
          <a:bodyPr wrap="none" rtlCol="0" anchor="t">
            <a:spAutoFit/>
            <a:scene3d>
              <a:camera prst="orthographicFront"/>
              <a:lightRig rig="threePt" dir="t"/>
            </a:scene3d>
            <a:sp3d contourW="12700"/>
          </a:bodyPr>
          <a:lstStyle/>
          <a:p>
            <a:pPr algn="ctr">
              <a:lnSpc>
                <a:spcPct val="150000"/>
              </a:lnSpc>
            </a:pPr>
            <a:r>
              <a:rPr lang="en-US" altLang="zh-CN" sz="4000" b="1" i="1" dirty="0">
                <a:solidFill>
                  <a:schemeClr val="accent1"/>
                </a:solidFill>
                <a:latin typeface="Cambria" panose="02040503050406030204" pitchFamily="18" charset="0"/>
              </a:rPr>
              <a:t>04.</a:t>
            </a:r>
          </a:p>
        </p:txBody>
      </p:sp>
      <p:sp>
        <p:nvSpPr>
          <p:cNvPr id="9" name="文本框 7">
            <a:extLst>
              <a:ext uri="{FF2B5EF4-FFF2-40B4-BE49-F238E27FC236}">
                <a16:creationId xmlns:a16="http://schemas.microsoft.com/office/drawing/2014/main" id="{DE6D55FC-110E-4EF3-B027-A7AFB515E7F3}"/>
              </a:ext>
            </a:extLst>
          </p:cNvPr>
          <p:cNvSpPr txBox="1"/>
          <p:nvPr/>
        </p:nvSpPr>
        <p:spPr>
          <a:xfrm>
            <a:off x="5813991" y="3262622"/>
            <a:ext cx="1685461" cy="739690"/>
          </a:xfrm>
          <a:prstGeom prst="rect">
            <a:avLst/>
          </a:prstGeom>
          <a:noFill/>
        </p:spPr>
        <p:txBody>
          <a:bodyPr wrap="none" rtlCol="0" anchor="t">
            <a:spAutoFit/>
            <a:scene3d>
              <a:camera prst="orthographicFront"/>
              <a:lightRig rig="threePt" dir="t"/>
            </a:scene3d>
            <a:sp3d contourW="12700"/>
          </a:bodyPr>
          <a:lstStyle/>
          <a:p>
            <a:pPr>
              <a:lnSpc>
                <a:spcPct val="150000"/>
              </a:lnSpc>
            </a:pPr>
            <a:r>
              <a:rPr lang="en-US" altLang="zh-CN" sz="3200" b="1" dirty="0">
                <a:solidFill>
                  <a:schemeClr val="accent2"/>
                </a:solidFill>
                <a:latin typeface="Cambria" panose="02040503050406030204" pitchFamily="18" charset="0"/>
              </a:rPr>
              <a:t>BÀI TẬP</a:t>
            </a:r>
          </a:p>
        </p:txBody>
      </p:sp>
      <p:sp>
        <p:nvSpPr>
          <p:cNvPr id="11" name="文本框 7">
            <a:extLst>
              <a:ext uri="{FF2B5EF4-FFF2-40B4-BE49-F238E27FC236}">
                <a16:creationId xmlns:a16="http://schemas.microsoft.com/office/drawing/2014/main" id="{9AA2EB42-0331-4549-92A8-23D1AACEBBA7}"/>
              </a:ext>
            </a:extLst>
          </p:cNvPr>
          <p:cNvSpPr txBox="1"/>
          <p:nvPr/>
        </p:nvSpPr>
        <p:spPr>
          <a:xfrm>
            <a:off x="5742219" y="1728082"/>
            <a:ext cx="3074431" cy="739690"/>
          </a:xfrm>
          <a:prstGeom prst="rect">
            <a:avLst/>
          </a:prstGeom>
          <a:noFill/>
        </p:spPr>
        <p:txBody>
          <a:bodyPr wrap="none" rtlCol="0" anchor="t">
            <a:spAutoFit/>
            <a:scene3d>
              <a:camera prst="orthographicFront"/>
              <a:lightRig rig="threePt" dir="t"/>
            </a:scene3d>
            <a:sp3d contourW="12700"/>
          </a:bodyPr>
          <a:lstStyle/>
          <a:p>
            <a:pPr>
              <a:lnSpc>
                <a:spcPct val="150000"/>
              </a:lnSpc>
            </a:pPr>
            <a:r>
              <a:rPr lang="en-US" altLang="zh-CN" sz="3200" b="1" dirty="0">
                <a:solidFill>
                  <a:schemeClr val="accent2"/>
                </a:solidFill>
                <a:latin typeface="Cambria" panose="02040503050406030204" pitchFamily="18" charset="0"/>
              </a:rPr>
              <a:t>VÒNG </a:t>
            </a:r>
            <a:r>
              <a:rPr lang="en-US" altLang="zh-CN" sz="3200" b="1" dirty="0" err="1">
                <a:solidFill>
                  <a:schemeClr val="accent2"/>
                </a:solidFill>
                <a:latin typeface="Cambria" panose="02040503050406030204" pitchFamily="18" charset="0"/>
              </a:rPr>
              <a:t>lặp</a:t>
            </a:r>
            <a:r>
              <a:rPr lang="en-US" altLang="zh-CN" sz="3200" b="1" dirty="0">
                <a:solidFill>
                  <a:schemeClr val="accent2"/>
                </a:solidFill>
                <a:latin typeface="Cambria" panose="02040503050406030204" pitchFamily="18" charset="0"/>
              </a:rPr>
              <a:t> while</a:t>
            </a:r>
          </a:p>
        </p:txBody>
      </p:sp>
      <p:sp>
        <p:nvSpPr>
          <p:cNvPr id="14" name="文本框 7">
            <a:extLst>
              <a:ext uri="{FF2B5EF4-FFF2-40B4-BE49-F238E27FC236}">
                <a16:creationId xmlns:a16="http://schemas.microsoft.com/office/drawing/2014/main" id="{66816585-DEDC-48DD-A73D-0F67EDBE481E}"/>
              </a:ext>
            </a:extLst>
          </p:cNvPr>
          <p:cNvSpPr txBox="1"/>
          <p:nvPr/>
        </p:nvSpPr>
        <p:spPr>
          <a:xfrm>
            <a:off x="5742219" y="2521470"/>
            <a:ext cx="5337680" cy="830997"/>
          </a:xfrm>
          <a:prstGeom prst="rect">
            <a:avLst/>
          </a:prstGeom>
          <a:noFill/>
        </p:spPr>
        <p:txBody>
          <a:bodyPr wrap="none" rtlCol="0" anchor="t">
            <a:spAutoFit/>
            <a:scene3d>
              <a:camera prst="orthographicFront"/>
              <a:lightRig rig="threePt" dir="t"/>
            </a:scene3d>
            <a:sp3d contourW="12700"/>
          </a:bodyPr>
          <a:lstStyle/>
          <a:p>
            <a:pPr>
              <a:lnSpc>
                <a:spcPct val="150000"/>
              </a:lnSpc>
            </a:pPr>
            <a:r>
              <a:rPr lang="en-US" altLang="zh-CN" sz="3200" b="1" dirty="0">
                <a:solidFill>
                  <a:schemeClr val="accent2"/>
                </a:solidFill>
                <a:latin typeface="Cambria" panose="02040503050406030204" pitchFamily="18" charset="0"/>
              </a:rPr>
              <a:t>LỆNH break; continue; pass</a:t>
            </a:r>
          </a:p>
        </p:txBody>
      </p:sp>
    </p:spTree>
    <p:extLst>
      <p:ext uri="{BB962C8B-B14F-4D97-AF65-F5344CB8AC3E}">
        <p14:creationId xmlns:p14="http://schemas.microsoft.com/office/powerpoint/2010/main" val="13380952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5016758"/>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b="0" i="0" u="none" strike="noStrike" baseline="0" dirty="0" err="1">
                <a:latin typeface="Times New Roman" panose="02020603050405020304" pitchFamily="18" charset="0"/>
              </a:rPr>
              <a:t>Muốn</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tạo</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ra</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vòng</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lặp</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vô</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tận</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thì</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điều</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kiện</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xét</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trong</a:t>
            </a:r>
            <a:r>
              <a:rPr lang="en-US" sz="4000" b="0" i="0" u="none" strike="noStrike" baseline="0" dirty="0">
                <a:latin typeface="Times New Roman" panose="02020603050405020304" pitchFamily="18" charset="0"/>
              </a:rPr>
              <a:t> while </a:t>
            </a:r>
            <a:r>
              <a:rPr lang="en-US" sz="4000" b="0" i="0" u="none" strike="noStrike" baseline="0" dirty="0" err="1">
                <a:latin typeface="Times New Roman" panose="02020603050405020304" pitchFamily="18" charset="0"/>
              </a:rPr>
              <a:t>phải</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cho</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ra</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kết</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quả</a:t>
            </a:r>
            <a:r>
              <a:rPr lang="en-US" sz="4000" b="0" i="0" u="none" strike="noStrike" baseline="0" dirty="0">
                <a:latin typeface="Times New Roman" panose="02020603050405020304" pitchFamily="18" charset="0"/>
              </a:rPr>
              <a:t> </a:t>
            </a:r>
            <a:r>
              <a:rPr lang="en-US" sz="4000" b="0" i="0" u="none" strike="noStrike" baseline="0" dirty="0" err="1">
                <a:latin typeface="Times New Roman" panose="02020603050405020304" pitchFamily="18" charset="0"/>
              </a:rPr>
              <a:t>là</a:t>
            </a:r>
            <a:r>
              <a:rPr lang="en-US" sz="4000" b="0" i="0" u="none" strike="noStrike" baseline="0" dirty="0">
                <a:latin typeface="Times New Roman" panose="02020603050405020304" pitchFamily="18" charset="0"/>
              </a:rPr>
              <a:t> </a:t>
            </a:r>
            <a:r>
              <a:rPr lang="en-US" sz="4000" b="1" i="0" u="none" strike="noStrike" baseline="0" dirty="0">
                <a:solidFill>
                  <a:srgbClr val="FF0000"/>
                </a:solidFill>
                <a:latin typeface="Times New Roman" panose="02020603050405020304" pitchFamily="18" charset="0"/>
              </a:rPr>
              <a:t>true </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khác</a:t>
            </a:r>
            <a:r>
              <a:rPr lang="en-US" sz="4000" b="0" i="0" u="none" strike="noStrike" baseline="0" dirty="0">
                <a:solidFill>
                  <a:srgbClr val="000000"/>
                </a:solidFill>
                <a:latin typeface="Times New Roman" panose="02020603050405020304" pitchFamily="18" charset="0"/>
              </a:rPr>
              <a:t> 0 )</a:t>
            </a:r>
          </a:p>
          <a:p>
            <a:r>
              <a:rPr lang="en-US" sz="4000" b="0" i="0" u="none" strike="noStrike" baseline="0" dirty="0" err="1">
                <a:solidFill>
                  <a:srgbClr val="000000"/>
                </a:solidFill>
                <a:latin typeface="Times New Roman" panose="02020603050405020304" pitchFamily="18" charset="0"/>
              </a:rPr>
              <a:t>Vd</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Các</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vòng</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lặp</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vô</a:t>
            </a:r>
            <a:r>
              <a:rPr lang="en-US" sz="4000" b="0" i="0" u="none" strike="noStrike" baseline="0" dirty="0">
                <a:solidFill>
                  <a:srgbClr val="000000"/>
                </a:solidFill>
                <a:latin typeface="Times New Roman" panose="02020603050405020304" pitchFamily="18" charset="0"/>
              </a:rPr>
              <a:t> </a:t>
            </a:r>
            <a:r>
              <a:rPr lang="en-US" sz="4000" b="0" i="0" u="none" strike="noStrike" baseline="0" dirty="0" err="1">
                <a:solidFill>
                  <a:srgbClr val="000000"/>
                </a:solidFill>
                <a:latin typeface="Times New Roman" panose="02020603050405020304" pitchFamily="18" charset="0"/>
              </a:rPr>
              <a:t>tận</a:t>
            </a:r>
            <a:r>
              <a:rPr lang="en-US" sz="4000" b="0" i="0" u="none" strike="noStrike" baseline="0" dirty="0">
                <a:solidFill>
                  <a:srgbClr val="000000"/>
                </a:solidFill>
                <a:latin typeface="Times New Roman" panose="02020603050405020304" pitchFamily="18" charset="0"/>
              </a:rPr>
              <a:t>:</a:t>
            </a:r>
          </a:p>
          <a:p>
            <a:r>
              <a:rPr lang="en-US" sz="4000" dirty="0">
                <a:solidFill>
                  <a:srgbClr val="000000"/>
                </a:solidFill>
                <a:latin typeface="Times New Roman" panose="02020603050405020304" pitchFamily="18" charset="0"/>
              </a:rPr>
              <a:t>w</a:t>
            </a:r>
            <a:r>
              <a:rPr lang="en-US" sz="4000" b="0" i="0" u="none" strike="noStrike" baseline="0" dirty="0">
                <a:solidFill>
                  <a:srgbClr val="000000"/>
                </a:solidFill>
                <a:latin typeface="Times New Roman" panose="02020603050405020304" pitchFamily="18" charset="0"/>
              </a:rPr>
              <a:t>hile True: </a:t>
            </a:r>
          </a:p>
          <a:p>
            <a:r>
              <a:rPr lang="en-US" sz="4000" dirty="0">
                <a:solidFill>
                  <a:srgbClr val="000000"/>
                </a:solidFill>
                <a:latin typeface="Times New Roman" panose="02020603050405020304" pitchFamily="18" charset="0"/>
              </a:rPr>
              <a:t>w</a:t>
            </a:r>
            <a:r>
              <a:rPr lang="vi-VN" sz="4000" b="0" i="0" u="none" strike="noStrike" baseline="0" dirty="0">
                <a:solidFill>
                  <a:srgbClr val="000000"/>
                </a:solidFill>
                <a:latin typeface="Times New Roman" panose="02020603050405020304" pitchFamily="18" charset="0"/>
              </a:rPr>
              <a:t>hile</a:t>
            </a:r>
            <a:r>
              <a:rPr lang="en-US" sz="4000" b="0" i="0" u="none" strike="noStrike" baseline="0" dirty="0">
                <a:solidFill>
                  <a:srgbClr val="000000"/>
                </a:solidFill>
                <a:latin typeface="Times New Roman" panose="02020603050405020304" pitchFamily="18" charset="0"/>
              </a:rPr>
              <a:t> x:</a:t>
            </a:r>
            <a:r>
              <a:rPr lang="vi-VN" sz="4000" b="0" i="0" u="none" strike="noStrike" baseline="0" dirty="0">
                <a:solidFill>
                  <a:srgbClr val="000000"/>
                </a:solidFill>
                <a:latin typeface="Times New Roman" panose="02020603050405020304" pitchFamily="18" charset="0"/>
              </a:rPr>
              <a:t>  với</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x là</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số</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khác</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0 (thường</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chọn</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số</a:t>
            </a:r>
            <a:r>
              <a:rPr lang="en-US" sz="4000" b="0" i="0" u="none" strike="noStrike" baseline="0" dirty="0">
                <a:solidFill>
                  <a:srgbClr val="000000"/>
                </a:solidFill>
                <a:latin typeface="Times New Roman" panose="02020603050405020304" pitchFamily="18" charset="0"/>
              </a:rPr>
              <a:t> </a:t>
            </a:r>
            <a:r>
              <a:rPr lang="vi-VN" sz="4000" b="0" i="0" u="none" strike="noStrike" baseline="0" dirty="0">
                <a:solidFill>
                  <a:srgbClr val="000000"/>
                </a:solidFill>
                <a:latin typeface="Times New Roman" panose="02020603050405020304" pitchFamily="18" charset="0"/>
              </a:rPr>
              <a:t>1)</a:t>
            </a:r>
          </a:p>
          <a:p>
            <a:r>
              <a:rPr lang="en-US" sz="4000" dirty="0">
                <a:solidFill>
                  <a:srgbClr val="000000"/>
                </a:solidFill>
                <a:latin typeface="Times New Roman" panose="02020603050405020304" pitchFamily="18" charset="0"/>
              </a:rPr>
              <a:t>w</a:t>
            </a:r>
            <a:r>
              <a:rPr lang="en-US" sz="4000" b="0" i="0" u="none" strike="noStrike" baseline="0" dirty="0">
                <a:solidFill>
                  <a:srgbClr val="000000"/>
                </a:solidFill>
                <a:latin typeface="Times New Roman" panose="02020603050405020304" pitchFamily="18" charset="0"/>
              </a:rPr>
              <a:t>hile 1 &lt; 2:</a:t>
            </a:r>
            <a:endParaRPr lang="nn-NO" altLang="zh-CN" sz="40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742119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6. </a:t>
            </a:r>
            <a:r>
              <a:rPr lang="en-US" altLang="zh-CN" sz="3600" b="1" u="sng" dirty="0" err="1">
                <a:solidFill>
                  <a:srgbClr val="D32F2F"/>
                </a:solidFill>
                <a:latin typeface="Calibri" panose="020F0502020204030204" pitchFamily="34" charset="0"/>
              </a:rPr>
              <a:t>Cách</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tạo</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ra</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vô</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hạn</a:t>
            </a:r>
            <a:r>
              <a:rPr lang="en-US" altLang="zh-CN" sz="3600" b="1" u="sng" dirty="0">
                <a:solidFill>
                  <a:srgbClr val="D32F2F"/>
                </a:solidFill>
                <a:latin typeface="Calibri" panose="020F0502020204030204" pitchFamily="34" charset="0"/>
              </a:rPr>
              <a:t> Python</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179518499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533979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nSpc>
                <a:spcPct val="120000"/>
              </a:lnSpc>
              <a:buFont typeface="Arial" panose="020B0604020202020204" pitchFamily="34" charset="0"/>
              <a:buChar char="•"/>
            </a:pP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Ví</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dụ</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Đoạn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mã</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sua</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đây</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ra</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màn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hình</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các</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chẵn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nằm</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trong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đoạn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tới</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10:</a:t>
            </a:r>
          </a:p>
          <a:p>
            <a:r>
              <a:rPr lang="en-US" sz="2800" b="0" dirty="0" err="1">
                <a:solidFill>
                  <a:srgbClr val="0070C0"/>
                </a:solidFill>
                <a:effectLst/>
                <a:latin typeface="Consolas" panose="020B0609020204030204" pitchFamily="49" charset="0"/>
              </a:rPr>
              <a:t>i</a:t>
            </a:r>
            <a:r>
              <a:rPr lang="en-US" sz="2800" b="0" dirty="0">
                <a:solidFill>
                  <a:srgbClr val="0070C0"/>
                </a:solidFill>
                <a:effectLst/>
                <a:latin typeface="Consolas" panose="020B0609020204030204" pitchFamily="49" charset="0"/>
              </a:rPr>
              <a:t> = 1</a:t>
            </a:r>
          </a:p>
          <a:p>
            <a:r>
              <a:rPr lang="en-US" sz="2800" b="0" dirty="0">
                <a:solidFill>
                  <a:srgbClr val="0070C0"/>
                </a:solidFill>
                <a:effectLst/>
                <a:latin typeface="Consolas" panose="020B0609020204030204" pitchFamily="49" charset="0"/>
              </a:rPr>
              <a:t>while True:</a:t>
            </a:r>
          </a:p>
          <a:p>
            <a:r>
              <a:rPr lang="en-US" sz="2800" b="0" dirty="0">
                <a:solidFill>
                  <a:srgbClr val="0070C0"/>
                </a:solidFill>
                <a:effectLst/>
                <a:latin typeface="Consolas" panose="020B0609020204030204" pitchFamily="49" charset="0"/>
              </a:rPr>
              <a:t>    </a:t>
            </a:r>
            <a:r>
              <a:rPr lang="en-US" sz="2800" b="0" dirty="0" err="1">
                <a:solidFill>
                  <a:srgbClr val="0070C0"/>
                </a:solidFill>
                <a:effectLst/>
                <a:latin typeface="Consolas" panose="020B0609020204030204" pitchFamily="49" charset="0"/>
              </a:rPr>
              <a:t>i</a:t>
            </a:r>
            <a:r>
              <a:rPr lang="en-US" sz="2800" b="0" dirty="0">
                <a:solidFill>
                  <a:srgbClr val="0070C0"/>
                </a:solidFill>
                <a:effectLst/>
                <a:latin typeface="Consolas" panose="020B0609020204030204" pitchFamily="49" charset="0"/>
              </a:rPr>
              <a:t> += 1</a:t>
            </a:r>
          </a:p>
          <a:p>
            <a:r>
              <a:rPr lang="en-US" sz="2800" b="0" dirty="0">
                <a:solidFill>
                  <a:srgbClr val="0070C0"/>
                </a:solidFill>
                <a:effectLst/>
                <a:latin typeface="Consolas" panose="020B0609020204030204" pitchFamily="49" charset="0"/>
              </a:rPr>
              <a:t>    if </a:t>
            </a:r>
            <a:r>
              <a:rPr lang="en-US" sz="2800" b="0" dirty="0" err="1">
                <a:solidFill>
                  <a:srgbClr val="0070C0"/>
                </a:solidFill>
                <a:effectLst/>
                <a:latin typeface="Consolas" panose="020B0609020204030204" pitchFamily="49" charset="0"/>
              </a:rPr>
              <a:t>i</a:t>
            </a:r>
            <a:r>
              <a:rPr lang="en-US" sz="2800" b="0" dirty="0">
                <a:solidFill>
                  <a:srgbClr val="0070C0"/>
                </a:solidFill>
                <a:effectLst/>
                <a:latin typeface="Consolas" panose="020B0609020204030204" pitchFamily="49" charset="0"/>
              </a:rPr>
              <a:t> &gt; 10:</a:t>
            </a:r>
          </a:p>
          <a:p>
            <a:r>
              <a:rPr lang="en-US" sz="2800" b="0" dirty="0">
                <a:solidFill>
                  <a:srgbClr val="0070C0"/>
                </a:solidFill>
                <a:effectLst/>
                <a:latin typeface="Consolas" panose="020B0609020204030204" pitchFamily="49" charset="0"/>
              </a:rPr>
              <a:t>        break</a:t>
            </a:r>
          </a:p>
          <a:p>
            <a:r>
              <a:rPr lang="en-US" sz="2800" b="0" dirty="0">
                <a:solidFill>
                  <a:srgbClr val="0070C0"/>
                </a:solidFill>
                <a:effectLst/>
                <a:latin typeface="Consolas" panose="020B0609020204030204" pitchFamily="49" charset="0"/>
              </a:rPr>
              <a:t>    if </a:t>
            </a:r>
            <a:r>
              <a:rPr lang="en-US" sz="2800" b="0" dirty="0" err="1">
                <a:solidFill>
                  <a:srgbClr val="0070C0"/>
                </a:solidFill>
                <a:effectLst/>
                <a:latin typeface="Consolas" panose="020B0609020204030204" pitchFamily="49" charset="0"/>
              </a:rPr>
              <a:t>i</a:t>
            </a:r>
            <a:r>
              <a:rPr lang="en-US" sz="2800" b="0" dirty="0">
                <a:solidFill>
                  <a:srgbClr val="0070C0"/>
                </a:solidFill>
                <a:effectLst/>
                <a:latin typeface="Consolas" panose="020B0609020204030204" pitchFamily="49" charset="0"/>
              </a:rPr>
              <a:t> % 2 != 0 :</a:t>
            </a:r>
          </a:p>
          <a:p>
            <a:r>
              <a:rPr lang="en-US" sz="2800" b="0" dirty="0">
                <a:solidFill>
                  <a:srgbClr val="0070C0"/>
                </a:solidFill>
                <a:effectLst/>
                <a:latin typeface="Consolas" panose="020B0609020204030204" pitchFamily="49" charset="0"/>
              </a:rPr>
              <a:t>        continue</a:t>
            </a:r>
          </a:p>
          <a:p>
            <a:r>
              <a:rPr lang="en-US" sz="2800" b="0" dirty="0">
                <a:solidFill>
                  <a:srgbClr val="0070C0"/>
                </a:solidFill>
                <a:effectLst/>
                <a:latin typeface="Consolas" panose="020B0609020204030204" pitchFamily="49" charset="0"/>
              </a:rPr>
              <a:t>    print(</a:t>
            </a:r>
            <a:r>
              <a:rPr lang="en-US" sz="2800" b="0" dirty="0" err="1">
                <a:solidFill>
                  <a:srgbClr val="0070C0"/>
                </a:solidFill>
                <a:effectLst/>
                <a:latin typeface="Consolas" panose="020B0609020204030204" pitchFamily="49" charset="0"/>
              </a:rPr>
              <a:t>i</a:t>
            </a:r>
            <a:r>
              <a:rPr lang="en-US" sz="2800" b="0" dirty="0">
                <a:solidFill>
                  <a:srgbClr val="0070C0"/>
                </a:solidFill>
                <a:effectLst/>
                <a:latin typeface="Consolas" panose="020B0609020204030204" pitchFamily="49" charset="0"/>
              </a:rPr>
              <a:t>, "\t")</a:t>
            </a:r>
          </a:p>
          <a:p>
            <a:r>
              <a:rPr lang="en-US" sz="2800" b="0" dirty="0">
                <a:solidFill>
                  <a:srgbClr val="D4D4D4"/>
                </a:solidFill>
                <a:effectLst/>
                <a:latin typeface="Consolas" panose="020B0609020204030204" pitchFamily="49" charset="0"/>
              </a:rPr>
              <a:t>    </a:t>
            </a:r>
          </a:p>
          <a:p>
            <a:pPr>
              <a:lnSpc>
                <a:spcPct val="120000"/>
              </a:lnSpc>
            </a:pPr>
            <a:endParaRPr lang="nn-NO" altLang="zh-CN" sz="2000" b="1"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645037"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6. break, continue</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299871931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452431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vi-VN" sz="3600" b="0" i="0" u="none" strike="noStrike" baseline="0" dirty="0">
                <a:latin typeface="Times New Roman" panose="02020603050405020304" pitchFamily="18" charset="0"/>
              </a:rPr>
              <a:t>Khi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đề</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yêu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cầu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ta nhập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một</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số</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dữ</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liệu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cho</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chương</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trình</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và</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kiểm</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tra</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nếu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dữ</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liệu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không</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hợp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lệ</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thì</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sẽ</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bắt</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người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dung</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nhập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lại, </a:t>
            </a:r>
            <a:endParaRPr lang="en-US" sz="3600" b="0" i="0" u="none" strike="noStrike" baseline="0" dirty="0">
              <a:latin typeface="Times New Roman" panose="02020603050405020304" pitchFamily="18" charset="0"/>
            </a:endParaRPr>
          </a:p>
          <a:p>
            <a:pPr algn="just"/>
            <a:r>
              <a:rPr lang="vi-VN" sz="3600" b="0" i="0" u="none" strike="noStrike" baseline="0" dirty="0">
                <a:latin typeface="Times New Roman" panose="02020603050405020304" pitchFamily="18" charset="0"/>
              </a:rPr>
              <a:t>ta nhận</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thấy</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là</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yêu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cầu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dữ</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liệu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phải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được</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nhập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trước</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thì</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sau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đó</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mới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có</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dữ</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liệu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để</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mà</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kiểm</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tra</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=&gt; Hành</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động</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làm</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trước</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sau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đó</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mới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kiểm</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tra=&gt;</a:t>
            </a:r>
          </a:p>
          <a:p>
            <a:pPr algn="just"/>
            <a:r>
              <a:rPr lang="vi-VN" sz="3600" b="0" i="0" u="none" strike="noStrike" baseline="0" dirty="0">
                <a:latin typeface="Times New Roman" panose="02020603050405020304" pitchFamily="18" charset="0"/>
              </a:rPr>
              <a:t>-Vd: Nhập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số</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nguyên</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 yêu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cầu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 phải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là</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số</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dương, nếu</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sai</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thì</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bắt</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nhập</a:t>
            </a:r>
            <a:r>
              <a:rPr lang="en-US" sz="3600" b="0" i="0" u="none" strike="noStrike" baseline="0" dirty="0">
                <a:latin typeface="Times New Roman" panose="02020603050405020304" pitchFamily="18" charset="0"/>
              </a:rPr>
              <a:t> </a:t>
            </a:r>
            <a:r>
              <a:rPr lang="vi-VN" sz="3600" b="0" i="0" u="none" strike="noStrike" baseline="0" dirty="0">
                <a:latin typeface="Times New Roman" panose="02020603050405020304" pitchFamily="18" charset="0"/>
              </a:rPr>
              <a:t>lại:</a:t>
            </a: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610540"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6.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vô</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tận</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982796435"/>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855739" y="1551439"/>
            <a:ext cx="9163240" cy="341632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0" i="0" dirty="0">
                <a:solidFill>
                  <a:schemeClr val="tx1">
                    <a:lumMod val="65000"/>
                    <a:lumOff val="35000"/>
                  </a:schemeClr>
                </a:solidFill>
                <a:effectLst/>
                <a:latin typeface="Consolas" panose="020B0609020204030204" pitchFamily="49" charset="0"/>
              </a:rPr>
              <a:t># outer for loop </a:t>
            </a:r>
          </a:p>
          <a:p>
            <a:r>
              <a:rPr lang="en-US" sz="3600" b="1" i="0" dirty="0">
                <a:solidFill>
                  <a:srgbClr val="FF0000"/>
                </a:solidFill>
                <a:effectLst/>
                <a:latin typeface="Consolas" panose="020B0609020204030204" pitchFamily="49" charset="0"/>
              </a:rPr>
              <a:t>for</a:t>
            </a:r>
            <a:r>
              <a:rPr lang="en-US" sz="3600" b="0" i="0" dirty="0">
                <a:solidFill>
                  <a:schemeClr val="tx1">
                    <a:lumMod val="65000"/>
                    <a:lumOff val="35000"/>
                  </a:schemeClr>
                </a:solidFill>
                <a:effectLst/>
                <a:latin typeface="Consolas" panose="020B0609020204030204" pitchFamily="49" charset="0"/>
              </a:rPr>
              <a:t> element </a:t>
            </a:r>
            <a:r>
              <a:rPr lang="en-US" sz="3600" b="1" i="0" dirty="0">
                <a:solidFill>
                  <a:srgbClr val="FF0000"/>
                </a:solidFill>
                <a:effectLst/>
                <a:latin typeface="Consolas" panose="020B0609020204030204" pitchFamily="49" charset="0"/>
              </a:rPr>
              <a:t>in</a:t>
            </a:r>
            <a:r>
              <a:rPr lang="en-US" sz="3600" b="0" i="0" dirty="0">
                <a:solidFill>
                  <a:schemeClr val="tx1">
                    <a:lumMod val="65000"/>
                    <a:lumOff val="35000"/>
                  </a:schemeClr>
                </a:solidFill>
                <a:effectLst/>
                <a:latin typeface="Consolas" panose="020B0609020204030204" pitchFamily="49" charset="0"/>
              </a:rPr>
              <a:t> sequence </a:t>
            </a:r>
          </a:p>
          <a:p>
            <a:r>
              <a:rPr lang="en-US" sz="3600" b="0" i="0" dirty="0">
                <a:solidFill>
                  <a:schemeClr val="tx1">
                    <a:lumMod val="65000"/>
                    <a:lumOff val="35000"/>
                  </a:schemeClr>
                </a:solidFill>
                <a:effectLst/>
                <a:latin typeface="Consolas" panose="020B0609020204030204" pitchFamily="49" charset="0"/>
              </a:rPr>
              <a:t># inner for loop </a:t>
            </a:r>
          </a:p>
          <a:p>
            <a:r>
              <a:rPr lang="en-US" sz="3600" dirty="0">
                <a:solidFill>
                  <a:schemeClr val="tx1">
                    <a:lumMod val="65000"/>
                    <a:lumOff val="35000"/>
                  </a:schemeClr>
                </a:solidFill>
                <a:latin typeface="Consolas" panose="020B0609020204030204" pitchFamily="49" charset="0"/>
              </a:rPr>
              <a:t>	</a:t>
            </a:r>
            <a:r>
              <a:rPr lang="en-US" sz="3600" b="1" i="0" dirty="0">
                <a:solidFill>
                  <a:srgbClr val="FF0000"/>
                </a:solidFill>
                <a:effectLst/>
                <a:latin typeface="Consolas" panose="020B0609020204030204" pitchFamily="49" charset="0"/>
              </a:rPr>
              <a:t>for</a:t>
            </a:r>
            <a:r>
              <a:rPr lang="en-US" sz="3600" b="0" i="0" dirty="0">
                <a:solidFill>
                  <a:schemeClr val="tx1">
                    <a:lumMod val="65000"/>
                    <a:lumOff val="35000"/>
                  </a:schemeClr>
                </a:solidFill>
                <a:effectLst/>
                <a:latin typeface="Consolas" panose="020B0609020204030204" pitchFamily="49" charset="0"/>
              </a:rPr>
              <a:t> element </a:t>
            </a:r>
            <a:r>
              <a:rPr lang="en-US" sz="3600" b="1" i="0" dirty="0">
                <a:solidFill>
                  <a:srgbClr val="FF0000"/>
                </a:solidFill>
                <a:effectLst/>
                <a:latin typeface="Consolas" panose="020B0609020204030204" pitchFamily="49" charset="0"/>
              </a:rPr>
              <a:t>in</a:t>
            </a:r>
            <a:r>
              <a:rPr lang="en-US" sz="3600" b="0" i="0" dirty="0">
                <a:solidFill>
                  <a:schemeClr val="tx1">
                    <a:lumMod val="65000"/>
                    <a:lumOff val="35000"/>
                  </a:schemeClr>
                </a:solidFill>
                <a:effectLst/>
                <a:latin typeface="Consolas" panose="020B0609020204030204" pitchFamily="49" charset="0"/>
              </a:rPr>
              <a:t> sequence: </a:t>
            </a:r>
          </a:p>
          <a:p>
            <a:r>
              <a:rPr lang="en-US" sz="3600" dirty="0">
                <a:solidFill>
                  <a:schemeClr val="tx1">
                    <a:lumMod val="65000"/>
                    <a:lumOff val="35000"/>
                  </a:schemeClr>
                </a:solidFill>
                <a:latin typeface="Consolas" panose="020B0609020204030204" pitchFamily="49" charset="0"/>
              </a:rPr>
              <a:t>		</a:t>
            </a:r>
            <a:r>
              <a:rPr lang="en-US" sz="3600" b="0" i="0" dirty="0">
                <a:solidFill>
                  <a:schemeClr val="tx1">
                    <a:lumMod val="65000"/>
                    <a:lumOff val="35000"/>
                  </a:schemeClr>
                </a:solidFill>
                <a:effectLst/>
                <a:latin typeface="Consolas" panose="020B0609020204030204" pitchFamily="49" charset="0"/>
              </a:rPr>
              <a:t>body of inner </a:t>
            </a:r>
            <a:r>
              <a:rPr lang="en-US" sz="3600" b="1" i="0" dirty="0">
                <a:solidFill>
                  <a:schemeClr val="tx1">
                    <a:lumMod val="65000"/>
                    <a:lumOff val="35000"/>
                  </a:schemeClr>
                </a:solidFill>
                <a:effectLst/>
                <a:latin typeface="Consolas" panose="020B0609020204030204" pitchFamily="49" charset="0"/>
              </a:rPr>
              <a:t>for</a:t>
            </a:r>
            <a:r>
              <a:rPr lang="en-US" sz="3600" b="0" i="0" dirty="0">
                <a:solidFill>
                  <a:schemeClr val="tx1">
                    <a:lumMod val="65000"/>
                    <a:lumOff val="35000"/>
                  </a:schemeClr>
                </a:solidFill>
                <a:effectLst/>
                <a:latin typeface="Consolas" panose="020B0609020204030204" pitchFamily="49" charset="0"/>
              </a:rPr>
              <a:t> loop </a:t>
            </a:r>
          </a:p>
          <a:p>
            <a:r>
              <a:rPr lang="en-US" sz="3600" dirty="0">
                <a:solidFill>
                  <a:schemeClr val="tx1">
                    <a:lumMod val="65000"/>
                    <a:lumOff val="35000"/>
                  </a:schemeClr>
                </a:solidFill>
                <a:latin typeface="Consolas" panose="020B0609020204030204" pitchFamily="49" charset="0"/>
              </a:rPr>
              <a:t>	</a:t>
            </a:r>
            <a:r>
              <a:rPr lang="en-US" sz="3600" b="0" i="0" dirty="0">
                <a:solidFill>
                  <a:schemeClr val="tx1">
                    <a:lumMod val="65000"/>
                    <a:lumOff val="35000"/>
                  </a:schemeClr>
                </a:solidFill>
                <a:effectLst/>
                <a:latin typeface="Consolas" panose="020B0609020204030204" pitchFamily="49" charset="0"/>
              </a:rPr>
              <a:t>body of outer </a:t>
            </a:r>
            <a:r>
              <a:rPr lang="en-US" sz="3600" b="1" i="0" dirty="0">
                <a:solidFill>
                  <a:schemeClr val="tx1">
                    <a:lumMod val="65000"/>
                    <a:lumOff val="35000"/>
                  </a:schemeClr>
                </a:solidFill>
                <a:effectLst/>
                <a:latin typeface="Consolas" panose="020B0609020204030204" pitchFamily="49" charset="0"/>
              </a:rPr>
              <a:t>for</a:t>
            </a:r>
            <a:r>
              <a:rPr lang="en-US" sz="3600" b="0" i="0" dirty="0">
                <a:solidFill>
                  <a:schemeClr val="tx1">
                    <a:lumMod val="65000"/>
                    <a:lumOff val="35000"/>
                  </a:schemeClr>
                </a:solidFill>
                <a:effectLst/>
                <a:latin typeface="Consolas" panose="020B0609020204030204" pitchFamily="49" charset="0"/>
              </a:rPr>
              <a:t> loop</a:t>
            </a:r>
            <a:endParaRPr lang="en-US" sz="3600" b="0" dirty="0">
              <a:solidFill>
                <a:schemeClr val="tx1">
                  <a:lumMod val="65000"/>
                  <a:lumOff val="35000"/>
                </a:schemeClr>
              </a:solidFill>
              <a:effectLst/>
              <a:latin typeface="Consolas" panose="020B0609020204030204" pitchFamily="49"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714407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Nested loops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Lồng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nhau</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93222501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855739" y="1551439"/>
            <a:ext cx="9163240" cy="1754326"/>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0" dirty="0">
                <a:solidFill>
                  <a:schemeClr val="tx1">
                    <a:lumMod val="75000"/>
                    <a:lumOff val="25000"/>
                  </a:schemeClr>
                </a:solidFill>
                <a:effectLst/>
                <a:latin typeface="Consolas" panose="020B0609020204030204" pitchFamily="49" charset="0"/>
              </a:rPr>
              <a:t>for </a:t>
            </a:r>
            <a:r>
              <a:rPr lang="en-US" sz="3600" b="0" dirty="0" err="1">
                <a:solidFill>
                  <a:schemeClr val="tx1">
                    <a:lumMod val="75000"/>
                    <a:lumOff val="25000"/>
                  </a:schemeClr>
                </a:solidFill>
                <a:effectLst/>
                <a:latin typeface="Consolas" panose="020B0609020204030204" pitchFamily="49" charset="0"/>
              </a:rPr>
              <a:t>i</a:t>
            </a:r>
            <a:r>
              <a:rPr lang="en-US" sz="3600" b="0" dirty="0">
                <a:solidFill>
                  <a:schemeClr val="tx1">
                    <a:lumMod val="75000"/>
                    <a:lumOff val="25000"/>
                  </a:schemeClr>
                </a:solidFill>
                <a:effectLst/>
                <a:latin typeface="Consolas" panose="020B0609020204030204" pitchFamily="49" charset="0"/>
              </a:rPr>
              <a:t> in range(1,4,1):</a:t>
            </a:r>
          </a:p>
          <a:p>
            <a:r>
              <a:rPr lang="en-US" sz="3600" b="0" dirty="0">
                <a:solidFill>
                  <a:schemeClr val="tx1">
                    <a:lumMod val="75000"/>
                    <a:lumOff val="25000"/>
                  </a:schemeClr>
                </a:solidFill>
                <a:effectLst/>
                <a:latin typeface="Consolas" panose="020B0609020204030204" pitchFamily="49" charset="0"/>
              </a:rPr>
              <a:t>    for j in range(4,7,1):</a:t>
            </a:r>
          </a:p>
          <a:p>
            <a:r>
              <a:rPr lang="en-US" sz="3600" b="0" dirty="0">
                <a:solidFill>
                  <a:schemeClr val="tx1">
                    <a:lumMod val="75000"/>
                    <a:lumOff val="25000"/>
                  </a:schemeClr>
                </a:solidFill>
                <a:effectLst/>
                <a:latin typeface="Consolas" panose="020B0609020204030204" pitchFamily="49" charset="0"/>
              </a:rPr>
              <a:t>        print(</a:t>
            </a:r>
            <a:r>
              <a:rPr lang="en-US" sz="3600" b="0" dirty="0" err="1">
                <a:solidFill>
                  <a:schemeClr val="tx1">
                    <a:lumMod val="75000"/>
                    <a:lumOff val="25000"/>
                  </a:schemeClr>
                </a:solidFill>
                <a:effectLst/>
                <a:latin typeface="Consolas" panose="020B0609020204030204" pitchFamily="49" charset="0"/>
              </a:rPr>
              <a:t>i,j</a:t>
            </a:r>
            <a:r>
              <a:rPr lang="en-US" sz="3600" b="0" dirty="0">
                <a:solidFill>
                  <a:schemeClr val="tx1">
                    <a:lumMod val="75000"/>
                    <a:lumOff val="25000"/>
                  </a:schemeClr>
                </a:solidFill>
                <a:effectLst/>
                <a:latin typeface="Consolas" panose="020B0609020204030204" pitchFamily="49" charset="0"/>
              </a:rPr>
              <a:t>)</a:t>
            </a: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714407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Nested loops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Lồng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nhau</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45759836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4401590"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Lồng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nhau</a:t>
            </a:r>
            <a:endParaRPr lang="zh-CN" altLang="en-US" sz="3600" b="1" u="sng" dirty="0">
              <a:solidFill>
                <a:srgbClr val="D32F2F"/>
              </a:solidFill>
              <a:latin typeface="Calibri" panose="020F0502020204030204" pitchFamily="34" charset="0"/>
            </a:endParaRPr>
          </a:p>
        </p:txBody>
      </p:sp>
      <p:pic>
        <p:nvPicPr>
          <p:cNvPr id="4" name="Picture 3">
            <a:extLst>
              <a:ext uri="{FF2B5EF4-FFF2-40B4-BE49-F238E27FC236}">
                <a16:creationId xmlns:a16="http://schemas.microsoft.com/office/drawing/2014/main" id="{86C7F969-4C61-9F47-86F5-19FD8B07978D}"/>
              </a:ext>
            </a:extLst>
          </p:cNvPr>
          <p:cNvPicPr>
            <a:picLocks noChangeAspect="1"/>
          </p:cNvPicPr>
          <p:nvPr/>
        </p:nvPicPr>
        <p:blipFill>
          <a:blip r:embed="rId3"/>
          <a:stretch>
            <a:fillRect/>
          </a:stretch>
        </p:blipFill>
        <p:spPr>
          <a:xfrm>
            <a:off x="352425" y="1588481"/>
            <a:ext cx="10382250" cy="3125870"/>
          </a:xfrm>
          <a:prstGeom prst="rect">
            <a:avLst/>
          </a:prstGeom>
        </p:spPr>
      </p:pic>
      <p:pic>
        <p:nvPicPr>
          <p:cNvPr id="6" name="Picture 5">
            <a:extLst>
              <a:ext uri="{FF2B5EF4-FFF2-40B4-BE49-F238E27FC236}">
                <a16:creationId xmlns:a16="http://schemas.microsoft.com/office/drawing/2014/main" id="{3A2376A8-1715-D90F-EB23-B21A87995B01}"/>
              </a:ext>
            </a:extLst>
          </p:cNvPr>
          <p:cNvPicPr>
            <a:picLocks noChangeAspect="1"/>
          </p:cNvPicPr>
          <p:nvPr/>
        </p:nvPicPr>
        <p:blipFill>
          <a:blip r:embed="rId4"/>
          <a:stretch>
            <a:fillRect/>
          </a:stretch>
        </p:blipFill>
        <p:spPr>
          <a:xfrm>
            <a:off x="8715375" y="1274036"/>
            <a:ext cx="3476625" cy="2009775"/>
          </a:xfrm>
          <a:prstGeom prst="rect">
            <a:avLst/>
          </a:prstGeom>
        </p:spPr>
      </p:pic>
    </p:spTree>
    <p:extLst>
      <p:ext uri="{BB962C8B-B14F-4D97-AF65-F5344CB8AC3E}">
        <p14:creationId xmlns:p14="http://schemas.microsoft.com/office/powerpoint/2010/main" val="2140605083"/>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714407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Nested loops -</a:t>
            </a:r>
            <a:r>
              <a:rPr lang="en-US" altLang="zh-CN" sz="3600" b="1" u="sng" dirty="0" err="1">
                <a:solidFill>
                  <a:srgbClr val="D32F2F"/>
                </a:solidFill>
                <a:latin typeface="Calibri" panose="020F0502020204030204" pitchFamily="34" charset="0"/>
              </a:rPr>
              <a:t>Vòng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Lồng</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nhau</a:t>
            </a:r>
            <a:endParaRPr lang="zh-CN" altLang="en-US" sz="3600" b="1" u="sng" dirty="0">
              <a:solidFill>
                <a:srgbClr val="D32F2F"/>
              </a:solidFill>
              <a:latin typeface="Calibri" panose="020F0502020204030204" pitchFamily="34" charset="0"/>
            </a:endParaRPr>
          </a:p>
        </p:txBody>
      </p:sp>
      <p:sp>
        <p:nvSpPr>
          <p:cNvPr id="3" name="Rectangle 2">
            <a:extLst>
              <a:ext uri="{FF2B5EF4-FFF2-40B4-BE49-F238E27FC236}">
                <a16:creationId xmlns:a16="http://schemas.microsoft.com/office/drawing/2014/main" id="{57BB22A6-BBB8-F826-81E3-80A30F58D558}"/>
              </a:ext>
            </a:extLst>
          </p:cNvPr>
          <p:cNvSpPr>
            <a:spLocks noChangeArrowheads="1"/>
          </p:cNvSpPr>
          <p:nvPr/>
        </p:nvSpPr>
        <p:spPr bwMode="auto">
          <a:xfrm>
            <a:off x="2604654" y="1677557"/>
            <a:ext cx="6132946" cy="3847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for</a:t>
            </a: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i</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in</a:t>
            </a: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FF1493"/>
                </a:solidFill>
                <a:effectLst/>
                <a:latin typeface="Times New Roman" panose="02020603050405020304" pitchFamily="18" charset="0"/>
                <a:cs typeface="Times New Roman" panose="02020603050405020304" pitchFamily="18" charset="0"/>
              </a:rPr>
              <a:t>range</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a:ln>
                  <a:noFill/>
                </a:ln>
                <a:solidFill>
                  <a:srgbClr val="009900"/>
                </a:solidFill>
                <a:effectLst/>
                <a:latin typeface="Times New Roman" panose="02020603050405020304" pitchFamily="18" charset="0"/>
                <a:cs typeface="Times New Roman" panose="02020603050405020304" pitchFamily="18" charset="0"/>
              </a:rPr>
              <a:t>2</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9900"/>
                </a:solidFill>
                <a:effectLst/>
                <a:latin typeface="Times New Roman" panose="02020603050405020304" pitchFamily="18" charset="0"/>
                <a:cs typeface="Times New Roman" panose="02020603050405020304" pitchFamily="18" charset="0"/>
              </a:rPr>
              <a:t>4</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8200"/>
                </a:solidFill>
                <a:effectLst/>
                <a:latin typeface="Times New Roman" panose="02020603050405020304" pitchFamily="18" charset="0"/>
                <a:cs typeface="Times New Roman" panose="02020603050405020304" pitchFamily="18" charset="0"/>
              </a:rPr>
              <a:t># Printing inside the outer loop</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8200"/>
                </a:solidFill>
                <a:effectLst/>
                <a:latin typeface="Times New Roman" panose="02020603050405020304" pitchFamily="18" charset="0"/>
                <a:cs typeface="Times New Roman" panose="02020603050405020304" pitchFamily="18" charset="0"/>
              </a:rPr>
              <a:t># Running inner loop from 1 to 10</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for</a:t>
            </a: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j </a:t>
            </a: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in</a:t>
            </a: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FF1493"/>
                </a:solidFill>
                <a:effectLst/>
                <a:latin typeface="Times New Roman" panose="02020603050405020304" pitchFamily="18" charset="0"/>
                <a:cs typeface="Times New Roman" panose="02020603050405020304" pitchFamily="18" charset="0"/>
              </a:rPr>
              <a:t>range</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a:ln>
                  <a:noFill/>
                </a:ln>
                <a:solidFill>
                  <a:srgbClr val="009900"/>
                </a:solidFill>
                <a:effectLst/>
                <a:latin typeface="Times New Roman" panose="02020603050405020304" pitchFamily="18" charset="0"/>
                <a:cs typeface="Times New Roman" panose="02020603050405020304" pitchFamily="18" charset="0"/>
              </a:rPr>
              <a:t>1</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9900"/>
                </a:solidFill>
                <a:effectLst/>
                <a:latin typeface="Times New Roman" panose="02020603050405020304" pitchFamily="18" charset="0"/>
                <a:cs typeface="Times New Roman" panose="02020603050405020304" pitchFamily="18" charset="0"/>
              </a:rPr>
              <a:t>11</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8200"/>
                </a:solidFill>
                <a:effectLst/>
                <a:latin typeface="Times New Roman" panose="02020603050405020304" pitchFamily="18" charset="0"/>
                <a:cs typeface="Times New Roman" panose="02020603050405020304" pitchFamily="18" charset="0"/>
              </a:rPr>
              <a:t># Printing inside the inner loop</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print</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i</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00FF"/>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j, </a:t>
            </a:r>
            <a:r>
              <a:rPr kumimoji="0" lang="en-US" altLang="en-US" sz="2500" b="0" i="0" u="none" strike="noStrike" cap="none" normalizeH="0" baseline="0" dirty="0">
                <a:ln>
                  <a:noFill/>
                </a:ln>
                <a:solidFill>
                  <a:srgbClr val="0000FF"/>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err="1">
                <a:ln>
                  <a:noFill/>
                </a:ln>
                <a:solidFill>
                  <a:srgbClr val="000000"/>
                </a:solidFill>
                <a:effectLst/>
                <a:latin typeface="Times New Roman" panose="02020603050405020304" pitchFamily="18" charset="0"/>
                <a:cs typeface="Times New Roman" panose="02020603050405020304" pitchFamily="18" charset="0"/>
              </a:rPr>
              <a:t>i</a:t>
            </a:r>
            <a:r>
              <a:rPr kumimoji="0" lang="en-US" altLang="en-US" sz="2500" b="1" i="0" u="none" strike="noStrike" cap="none" normalizeH="0" baseline="0" dirty="0">
                <a:ln>
                  <a:noFill/>
                </a:ln>
                <a:solidFill>
                  <a:srgbClr val="006699"/>
                </a:solidFill>
                <a:effectLst/>
                <a:latin typeface="Times New Roman" panose="02020603050405020304" pitchFamily="18" charset="0"/>
                <a:cs typeface="Times New Roman" panose="02020603050405020304" pitchFamily="18" charset="0"/>
              </a:rPr>
              <a:t>*</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j)</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008200"/>
                </a:solidFill>
                <a:effectLst/>
                <a:latin typeface="Times New Roman" panose="02020603050405020304" pitchFamily="18" charset="0"/>
                <a:cs typeface="Times New Roman" panose="02020603050405020304" pitchFamily="18" charset="0"/>
              </a:rPr>
              <a:t># Printing inside the outer loop</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500" b="0" i="0" u="none" strike="noStrike" cap="none" normalizeH="0" baseline="0" dirty="0">
                <a:ln>
                  <a:noFill/>
                </a:ln>
                <a:solidFill>
                  <a:srgbClr val="273239"/>
                </a:solidFill>
                <a:effectLst/>
                <a:latin typeface="Times New Roman" panose="02020603050405020304" pitchFamily="18" charset="0"/>
                <a:cs typeface="Times New Roman" panose="02020603050405020304" pitchFamily="18" charset="0"/>
              </a:rPr>
              <a:t>    </a:t>
            </a:r>
            <a:r>
              <a:rPr kumimoji="0" lang="en-US" altLang="en-US" sz="2500" b="0" i="0" u="none" strike="noStrike" cap="none" normalizeH="0" baseline="0" dirty="0">
                <a:ln>
                  <a:noFill/>
                </a:ln>
                <a:solidFill>
                  <a:srgbClr val="FF1493"/>
                </a:solidFill>
                <a:effectLst/>
                <a:latin typeface="Times New Roman" panose="02020603050405020304" pitchFamily="18" charset="0"/>
                <a:cs typeface="Times New Roman" panose="02020603050405020304" pitchFamily="18" charset="0"/>
              </a:rPr>
              <a:t>print</a:t>
            </a:r>
            <a:r>
              <a:rPr kumimoji="0" lang="en-US" altLang="en-US" sz="2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a:t>
            </a:r>
            <a:endParaRPr kumimoji="0" lang="en-US" altLang="en-US" sz="25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152410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6200993"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Nested loops to Print Pattern</a:t>
            </a:r>
            <a:endParaRPr lang="zh-CN" altLang="en-US" sz="3600" b="1" u="sng" dirty="0">
              <a:solidFill>
                <a:srgbClr val="D32F2F"/>
              </a:solidFill>
              <a:latin typeface="Calibri" panose="020F0502020204030204" pitchFamily="34" charset="0"/>
            </a:endParaRPr>
          </a:p>
        </p:txBody>
      </p:sp>
      <p:sp>
        <p:nvSpPr>
          <p:cNvPr id="3" name="Rectangle 2">
            <a:extLst>
              <a:ext uri="{FF2B5EF4-FFF2-40B4-BE49-F238E27FC236}">
                <a16:creationId xmlns:a16="http://schemas.microsoft.com/office/drawing/2014/main" id="{57BB22A6-BBB8-F826-81E3-80A30F58D558}"/>
              </a:ext>
            </a:extLst>
          </p:cNvPr>
          <p:cNvSpPr>
            <a:spLocks noChangeArrowheads="1"/>
          </p:cNvSpPr>
          <p:nvPr/>
        </p:nvSpPr>
        <p:spPr bwMode="auto">
          <a:xfrm>
            <a:off x="2604654" y="2093057"/>
            <a:ext cx="6132946" cy="3016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sz="2800" b="0" i="0" dirty="0">
                <a:solidFill>
                  <a:schemeClr val="tx1">
                    <a:lumMod val="95000"/>
                    <a:lumOff val="5000"/>
                  </a:schemeClr>
                </a:solidFill>
                <a:effectLst/>
                <a:latin typeface="Consolas" panose="020B0609020204030204" pitchFamily="49" charset="0"/>
              </a:rPr>
              <a:t>rows = 5 </a:t>
            </a:r>
          </a:p>
          <a:p>
            <a:pPr marL="0" marR="0" lvl="0" indent="0" algn="l" defTabSz="914400" rtl="0" eaLnBrk="0" fontAlgn="base" latinLnBrk="0" hangingPunct="0">
              <a:lnSpc>
                <a:spcPct val="100000"/>
              </a:lnSpc>
              <a:spcBef>
                <a:spcPct val="0"/>
              </a:spcBef>
              <a:spcAft>
                <a:spcPct val="0"/>
              </a:spcAft>
              <a:buClrTx/>
              <a:buSzTx/>
              <a:buFontTx/>
              <a:buNone/>
              <a:tabLst/>
            </a:pPr>
            <a:r>
              <a:rPr lang="en-US" sz="2800" b="0" i="0" dirty="0">
                <a:solidFill>
                  <a:schemeClr val="tx1">
                    <a:lumMod val="95000"/>
                    <a:lumOff val="5000"/>
                  </a:schemeClr>
                </a:solidFill>
                <a:effectLst/>
                <a:latin typeface="Consolas" panose="020B0609020204030204" pitchFamily="49" charset="0"/>
              </a:rPr>
              <a:t># outer loop </a:t>
            </a:r>
          </a:p>
          <a:p>
            <a:pPr marL="0" marR="0" lvl="0" indent="0" algn="l" defTabSz="914400" rtl="0" eaLnBrk="0" fontAlgn="base" latinLnBrk="0" hangingPunct="0">
              <a:lnSpc>
                <a:spcPct val="100000"/>
              </a:lnSpc>
              <a:spcBef>
                <a:spcPct val="0"/>
              </a:spcBef>
              <a:spcAft>
                <a:spcPct val="0"/>
              </a:spcAft>
              <a:buClrTx/>
              <a:buSzTx/>
              <a:buFontTx/>
              <a:buNone/>
              <a:tabLst/>
            </a:pPr>
            <a:r>
              <a:rPr lang="en-US" sz="2800" b="1" i="0" dirty="0">
                <a:solidFill>
                  <a:schemeClr val="accent1">
                    <a:lumMod val="75000"/>
                  </a:schemeClr>
                </a:solidFill>
                <a:effectLst/>
                <a:latin typeface="Consolas" panose="020B0609020204030204" pitchFamily="49" charset="0"/>
              </a:rPr>
              <a:t>for</a:t>
            </a:r>
            <a:r>
              <a:rPr lang="en-US" sz="2800" b="0" i="0" dirty="0">
                <a:solidFill>
                  <a:schemeClr val="tx1">
                    <a:lumMod val="95000"/>
                    <a:lumOff val="5000"/>
                  </a:schemeClr>
                </a:solidFill>
                <a:effectLst/>
                <a:latin typeface="Consolas" panose="020B0609020204030204" pitchFamily="49" charset="0"/>
              </a:rPr>
              <a:t> </a:t>
            </a:r>
            <a:r>
              <a:rPr lang="en-US" sz="2800" b="0" i="0" dirty="0" err="1">
                <a:solidFill>
                  <a:schemeClr val="tx1">
                    <a:lumMod val="95000"/>
                    <a:lumOff val="5000"/>
                  </a:schemeClr>
                </a:solidFill>
                <a:effectLst/>
                <a:latin typeface="Consolas" panose="020B0609020204030204" pitchFamily="49" charset="0"/>
              </a:rPr>
              <a:t>i</a:t>
            </a:r>
            <a:r>
              <a:rPr lang="en-US" sz="2800" b="0" i="0" dirty="0">
                <a:solidFill>
                  <a:schemeClr val="tx1">
                    <a:lumMod val="95000"/>
                    <a:lumOff val="5000"/>
                  </a:schemeClr>
                </a:solidFill>
                <a:effectLst/>
                <a:latin typeface="Consolas" panose="020B0609020204030204" pitchFamily="49" charset="0"/>
              </a:rPr>
              <a:t> </a:t>
            </a:r>
            <a:r>
              <a:rPr lang="en-US" sz="2800" b="1" i="0" dirty="0">
                <a:solidFill>
                  <a:schemeClr val="accent1">
                    <a:lumMod val="75000"/>
                  </a:schemeClr>
                </a:solidFill>
                <a:effectLst/>
                <a:latin typeface="Consolas" panose="020B0609020204030204" pitchFamily="49" charset="0"/>
              </a:rPr>
              <a:t>in</a:t>
            </a:r>
            <a:r>
              <a:rPr lang="en-US" sz="2800" b="0" i="0" dirty="0">
                <a:solidFill>
                  <a:schemeClr val="tx1">
                    <a:lumMod val="95000"/>
                    <a:lumOff val="5000"/>
                  </a:schemeClr>
                </a:solidFill>
                <a:effectLst/>
                <a:latin typeface="Consolas" panose="020B0609020204030204" pitchFamily="49" charset="0"/>
              </a:rPr>
              <a:t> </a:t>
            </a:r>
            <a:r>
              <a:rPr lang="en-US" sz="2800" b="1" i="0" dirty="0">
                <a:solidFill>
                  <a:schemeClr val="tx1">
                    <a:lumMod val="95000"/>
                    <a:lumOff val="5000"/>
                  </a:schemeClr>
                </a:solidFill>
                <a:effectLst/>
                <a:latin typeface="Consolas" panose="020B0609020204030204" pitchFamily="49" charset="0"/>
              </a:rPr>
              <a:t>range</a:t>
            </a:r>
            <a:r>
              <a:rPr lang="en-US" sz="2800" b="0" i="0" dirty="0">
                <a:solidFill>
                  <a:schemeClr val="tx1">
                    <a:lumMod val="95000"/>
                    <a:lumOff val="5000"/>
                  </a:schemeClr>
                </a:solidFill>
                <a:effectLst/>
                <a:latin typeface="Consolas" panose="020B0609020204030204" pitchFamily="49" charset="0"/>
              </a:rPr>
              <a:t>(1, rows + 1): </a:t>
            </a:r>
          </a:p>
          <a:p>
            <a:pPr marL="0" marR="0" lvl="0" indent="0" algn="l" defTabSz="914400" rtl="0" eaLnBrk="0" fontAlgn="base" latinLnBrk="0" hangingPunct="0">
              <a:lnSpc>
                <a:spcPct val="100000"/>
              </a:lnSpc>
              <a:spcBef>
                <a:spcPct val="0"/>
              </a:spcBef>
              <a:spcAft>
                <a:spcPct val="0"/>
              </a:spcAft>
              <a:buClrTx/>
              <a:buSzTx/>
              <a:buFontTx/>
              <a:buNone/>
              <a:tabLst/>
            </a:pPr>
            <a:r>
              <a:rPr lang="en-US" sz="2800" b="0" i="0" dirty="0">
                <a:solidFill>
                  <a:schemeClr val="tx1">
                    <a:lumMod val="95000"/>
                    <a:lumOff val="5000"/>
                  </a:schemeClr>
                </a:solidFill>
                <a:effectLst/>
                <a:latin typeface="Consolas" panose="020B0609020204030204" pitchFamily="49" charset="0"/>
              </a:rPr>
              <a:t># inner loop </a:t>
            </a:r>
          </a:p>
          <a:p>
            <a:pPr marL="0" marR="0" lvl="0" indent="0" algn="l" defTabSz="914400" rtl="0" eaLnBrk="0" fontAlgn="base" latinLnBrk="0" hangingPunct="0">
              <a:lnSpc>
                <a:spcPct val="100000"/>
              </a:lnSpc>
              <a:spcBef>
                <a:spcPct val="0"/>
              </a:spcBef>
              <a:spcAft>
                <a:spcPct val="0"/>
              </a:spcAft>
              <a:buClrTx/>
              <a:buSzTx/>
              <a:buFontTx/>
              <a:buNone/>
              <a:tabLst/>
            </a:pPr>
            <a:r>
              <a:rPr lang="en-US" sz="2800" dirty="0">
                <a:solidFill>
                  <a:schemeClr val="tx1">
                    <a:lumMod val="95000"/>
                    <a:lumOff val="5000"/>
                  </a:schemeClr>
                </a:solidFill>
                <a:latin typeface="Consolas" panose="020B0609020204030204" pitchFamily="49" charset="0"/>
              </a:rPr>
              <a:t>	</a:t>
            </a:r>
            <a:r>
              <a:rPr lang="en-US" sz="2800" b="1" i="0" dirty="0">
                <a:solidFill>
                  <a:schemeClr val="accent1">
                    <a:lumMod val="75000"/>
                  </a:schemeClr>
                </a:solidFill>
                <a:effectLst/>
                <a:latin typeface="Consolas" panose="020B0609020204030204" pitchFamily="49" charset="0"/>
              </a:rPr>
              <a:t>for</a:t>
            </a:r>
            <a:r>
              <a:rPr lang="en-US" sz="2800" b="0" i="0" dirty="0">
                <a:solidFill>
                  <a:schemeClr val="tx1">
                    <a:lumMod val="95000"/>
                    <a:lumOff val="5000"/>
                  </a:schemeClr>
                </a:solidFill>
                <a:effectLst/>
                <a:latin typeface="Consolas" panose="020B0609020204030204" pitchFamily="49" charset="0"/>
              </a:rPr>
              <a:t> j </a:t>
            </a:r>
            <a:r>
              <a:rPr lang="en-US" sz="2800" b="1" i="0" dirty="0">
                <a:solidFill>
                  <a:schemeClr val="accent1">
                    <a:lumMod val="75000"/>
                  </a:schemeClr>
                </a:solidFill>
                <a:effectLst/>
                <a:latin typeface="Consolas" panose="020B0609020204030204" pitchFamily="49" charset="0"/>
              </a:rPr>
              <a:t>in</a:t>
            </a:r>
            <a:r>
              <a:rPr lang="en-US" sz="2800" b="0" i="0" dirty="0">
                <a:solidFill>
                  <a:schemeClr val="tx1">
                    <a:lumMod val="95000"/>
                    <a:lumOff val="5000"/>
                  </a:schemeClr>
                </a:solidFill>
                <a:effectLst/>
                <a:latin typeface="Consolas" panose="020B0609020204030204" pitchFamily="49" charset="0"/>
              </a:rPr>
              <a:t> </a:t>
            </a:r>
            <a:r>
              <a:rPr lang="en-US" sz="2800" b="1" i="0" dirty="0">
                <a:solidFill>
                  <a:schemeClr val="tx1">
                    <a:lumMod val="95000"/>
                    <a:lumOff val="5000"/>
                  </a:schemeClr>
                </a:solidFill>
                <a:effectLst/>
                <a:latin typeface="Consolas" panose="020B0609020204030204" pitchFamily="49" charset="0"/>
              </a:rPr>
              <a:t>range</a:t>
            </a:r>
            <a:r>
              <a:rPr lang="en-US" sz="2800" b="0" i="0" dirty="0">
                <a:solidFill>
                  <a:schemeClr val="tx1">
                    <a:lumMod val="95000"/>
                    <a:lumOff val="5000"/>
                  </a:schemeClr>
                </a:solidFill>
                <a:effectLst/>
                <a:latin typeface="Consolas" panose="020B0609020204030204" pitchFamily="49" charset="0"/>
              </a:rPr>
              <a:t>(1, </a:t>
            </a:r>
            <a:r>
              <a:rPr lang="en-US" sz="2800" b="0" i="0" dirty="0" err="1">
                <a:solidFill>
                  <a:schemeClr val="tx1">
                    <a:lumMod val="95000"/>
                    <a:lumOff val="5000"/>
                  </a:schemeClr>
                </a:solidFill>
                <a:effectLst/>
                <a:latin typeface="Consolas" panose="020B0609020204030204" pitchFamily="49" charset="0"/>
              </a:rPr>
              <a:t>i</a:t>
            </a:r>
            <a:r>
              <a:rPr lang="en-US" sz="2800" b="0" i="0" dirty="0">
                <a:solidFill>
                  <a:schemeClr val="tx1">
                    <a:lumMod val="95000"/>
                    <a:lumOff val="5000"/>
                  </a:schemeClr>
                </a:solidFill>
                <a:effectLst/>
                <a:latin typeface="Consolas" panose="020B0609020204030204" pitchFamily="49" charset="0"/>
              </a:rPr>
              <a:t> + 1): 		</a:t>
            </a:r>
            <a:r>
              <a:rPr lang="en-US" sz="2800" b="1" i="0" dirty="0">
                <a:solidFill>
                  <a:schemeClr val="tx1">
                    <a:lumMod val="95000"/>
                    <a:lumOff val="5000"/>
                  </a:schemeClr>
                </a:solidFill>
                <a:effectLst/>
                <a:latin typeface="Consolas" panose="020B0609020204030204" pitchFamily="49" charset="0"/>
              </a:rPr>
              <a:t>print</a:t>
            </a:r>
            <a:r>
              <a:rPr lang="en-US" sz="2800" b="0" i="0" dirty="0">
                <a:solidFill>
                  <a:schemeClr val="tx1">
                    <a:lumMod val="95000"/>
                    <a:lumOff val="5000"/>
                  </a:schemeClr>
                </a:solidFill>
                <a:effectLst/>
                <a:latin typeface="Consolas" panose="020B0609020204030204" pitchFamily="49" charset="0"/>
              </a:rPr>
              <a:t>("*", end=" ") </a:t>
            </a:r>
          </a:p>
          <a:p>
            <a:pPr marL="0" marR="0" lvl="0" indent="0" algn="l" defTabSz="914400" rtl="0" eaLnBrk="0" fontAlgn="base" latinLnBrk="0" hangingPunct="0">
              <a:lnSpc>
                <a:spcPct val="100000"/>
              </a:lnSpc>
              <a:spcBef>
                <a:spcPct val="0"/>
              </a:spcBef>
              <a:spcAft>
                <a:spcPct val="0"/>
              </a:spcAft>
              <a:buClrTx/>
              <a:buSzTx/>
              <a:buFontTx/>
              <a:buNone/>
              <a:tabLst/>
            </a:pPr>
            <a:r>
              <a:rPr lang="en-US" sz="2800" b="1" i="0" dirty="0">
                <a:solidFill>
                  <a:schemeClr val="tx1">
                    <a:lumMod val="95000"/>
                    <a:lumOff val="5000"/>
                  </a:schemeClr>
                </a:solidFill>
                <a:effectLst/>
                <a:latin typeface="Consolas" panose="020B0609020204030204" pitchFamily="49" charset="0"/>
              </a:rPr>
              <a:t>	print</a:t>
            </a:r>
            <a:r>
              <a:rPr lang="en-US" sz="2800" b="0" i="0" dirty="0">
                <a:solidFill>
                  <a:schemeClr val="tx1">
                    <a:lumMod val="95000"/>
                    <a:lumOff val="5000"/>
                  </a:schemeClr>
                </a:solidFill>
                <a:effectLst/>
                <a:latin typeface="Consolas" panose="020B0609020204030204" pitchFamily="49" charset="0"/>
              </a:rPr>
              <a:t>('')</a:t>
            </a:r>
            <a:endParaRPr kumimoji="0" lang="en-US" altLang="en-US" sz="2500" b="0" i="0" u="none" strike="noStrike" cap="none" normalizeH="0" baseline="0" dirty="0">
              <a:ln>
                <a:noFill/>
              </a:ln>
              <a:solidFill>
                <a:schemeClr val="tx1">
                  <a:lumMod val="95000"/>
                  <a:lumOff val="5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3601997"/>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9990684"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a:t>
            </a:r>
            <a:r>
              <a:rPr lang="en-US" sz="3600" b="1" i="0" dirty="0">
                <a:solidFill>
                  <a:srgbClr val="25265E"/>
                </a:solidFill>
                <a:effectLst/>
                <a:latin typeface="euclid_circular_a"/>
              </a:rPr>
              <a:t>Example 1: Program to print half pyramid using *</a:t>
            </a:r>
          </a:p>
        </p:txBody>
      </p:sp>
      <p:sp>
        <p:nvSpPr>
          <p:cNvPr id="3" name="TextBox 2">
            <a:extLst>
              <a:ext uri="{FF2B5EF4-FFF2-40B4-BE49-F238E27FC236}">
                <a16:creationId xmlns:a16="http://schemas.microsoft.com/office/drawing/2014/main" id="{28261994-C6AE-6C9C-B4CF-EFB4F22D560C}"/>
              </a:ext>
            </a:extLst>
          </p:cNvPr>
          <p:cNvSpPr txBox="1"/>
          <p:nvPr/>
        </p:nvSpPr>
        <p:spPr>
          <a:xfrm>
            <a:off x="4825388" y="2533880"/>
            <a:ext cx="184731" cy="369332"/>
          </a:xfrm>
          <a:prstGeom prst="rect">
            <a:avLst/>
          </a:prstGeom>
          <a:noFill/>
        </p:spPr>
        <p:txBody>
          <a:bodyPr wrap="none" rtlCol="0">
            <a:spAutoFit/>
          </a:bodyPr>
          <a:lstStyle/>
          <a:p>
            <a:endParaRPr lang="en-VN" dirty="0"/>
          </a:p>
        </p:txBody>
      </p:sp>
      <p:pic>
        <p:nvPicPr>
          <p:cNvPr id="6" name="Picture 5">
            <a:extLst>
              <a:ext uri="{FF2B5EF4-FFF2-40B4-BE49-F238E27FC236}">
                <a16:creationId xmlns:a16="http://schemas.microsoft.com/office/drawing/2014/main" id="{953C9EFD-A8DE-8461-AB20-B0F53DC8D3A1}"/>
              </a:ext>
            </a:extLst>
          </p:cNvPr>
          <p:cNvPicPr>
            <a:picLocks noChangeAspect="1"/>
          </p:cNvPicPr>
          <p:nvPr/>
        </p:nvPicPr>
        <p:blipFill>
          <a:blip r:embed="rId3"/>
          <a:stretch>
            <a:fillRect/>
          </a:stretch>
        </p:blipFill>
        <p:spPr>
          <a:xfrm>
            <a:off x="1865152" y="2167779"/>
            <a:ext cx="2840083" cy="2522442"/>
          </a:xfrm>
          <a:prstGeom prst="rect">
            <a:avLst/>
          </a:prstGeom>
        </p:spPr>
      </p:pic>
      <p:sp>
        <p:nvSpPr>
          <p:cNvPr id="8" name="TextBox 7">
            <a:extLst>
              <a:ext uri="{FF2B5EF4-FFF2-40B4-BE49-F238E27FC236}">
                <a16:creationId xmlns:a16="http://schemas.microsoft.com/office/drawing/2014/main" id="{91D78259-CAEA-7252-8FD7-70725E3622ED}"/>
              </a:ext>
            </a:extLst>
          </p:cNvPr>
          <p:cNvSpPr txBox="1"/>
          <p:nvPr/>
        </p:nvSpPr>
        <p:spPr>
          <a:xfrm>
            <a:off x="5808617" y="1889760"/>
            <a:ext cx="5138057" cy="3416320"/>
          </a:xfrm>
          <a:prstGeom prst="rect">
            <a:avLst/>
          </a:prstGeom>
          <a:noFill/>
        </p:spPr>
        <p:txBody>
          <a:bodyPr wrap="square" rtlCol="0">
            <a:spAutoFit/>
          </a:bodyPr>
          <a:lstStyle/>
          <a:p>
            <a:r>
              <a:rPr lang="en-US" dirty="0"/>
              <a:t>Ý </a:t>
            </a:r>
            <a:r>
              <a:rPr lang="en-US" dirty="0" err="1"/>
              <a:t>tưởng</a:t>
            </a:r>
            <a:r>
              <a:rPr lang="en-US" dirty="0"/>
              <a:t>:</a:t>
            </a:r>
          </a:p>
          <a:p>
            <a:r>
              <a:rPr lang="en-US" dirty="0" err="1"/>
              <a:t>Bước</a:t>
            </a:r>
            <a:r>
              <a:rPr lang="en-US" dirty="0"/>
              <a:t> 1: </a:t>
            </a:r>
            <a:r>
              <a:rPr lang="en-US" b="0" i="0" dirty="0" err="1">
                <a:solidFill>
                  <a:srgbClr val="414141"/>
                </a:solidFill>
                <a:effectLst/>
                <a:latin typeface="Helvetica Neue"/>
              </a:rPr>
              <a:t>Nhập</a:t>
            </a:r>
            <a:r>
              <a:rPr lang="en-US" b="0" i="0" dirty="0">
                <a:solidFill>
                  <a:srgbClr val="414141"/>
                </a:solidFill>
                <a:effectLst/>
                <a:latin typeface="Helvetica Neue"/>
              </a:rPr>
              <a:t> </a:t>
            </a:r>
            <a:r>
              <a:rPr lang="en-US" b="0" i="0" dirty="0" err="1">
                <a:solidFill>
                  <a:srgbClr val="414141"/>
                </a:solidFill>
                <a:effectLst/>
                <a:latin typeface="Helvetica Neue"/>
              </a:rPr>
              <a:t>số</a:t>
            </a:r>
            <a:r>
              <a:rPr lang="en-US" b="0" i="0" dirty="0">
                <a:solidFill>
                  <a:srgbClr val="414141"/>
                </a:solidFill>
                <a:effectLst/>
                <a:latin typeface="Helvetica Neue"/>
              </a:rPr>
              <a:t> </a:t>
            </a:r>
            <a:r>
              <a:rPr lang="en-US" b="0" i="0" dirty="0" err="1">
                <a:solidFill>
                  <a:srgbClr val="414141"/>
                </a:solidFill>
                <a:effectLst/>
                <a:latin typeface="Helvetica Neue"/>
              </a:rPr>
              <a:t>dòng</a:t>
            </a:r>
            <a:r>
              <a:rPr lang="en-US" b="0" i="0" dirty="0">
                <a:solidFill>
                  <a:srgbClr val="414141"/>
                </a:solidFill>
                <a:effectLst/>
                <a:latin typeface="Helvetica Neue"/>
              </a:rPr>
              <a:t> </a:t>
            </a:r>
            <a:r>
              <a:rPr lang="en-US" b="0" i="0" dirty="0" err="1">
                <a:solidFill>
                  <a:srgbClr val="414141"/>
                </a:solidFill>
                <a:effectLst/>
                <a:latin typeface="Helvetica Neue"/>
              </a:rPr>
              <a:t>từ</a:t>
            </a:r>
            <a:r>
              <a:rPr lang="en-US" b="0" i="0" dirty="0">
                <a:solidFill>
                  <a:srgbClr val="414141"/>
                </a:solidFill>
                <a:effectLst/>
                <a:latin typeface="Helvetica Neue"/>
              </a:rPr>
              <a:t> </a:t>
            </a:r>
            <a:r>
              <a:rPr lang="en-US" b="0" i="0" dirty="0" err="1">
                <a:solidFill>
                  <a:srgbClr val="414141"/>
                </a:solidFill>
                <a:effectLst/>
                <a:latin typeface="Helvetica Neue"/>
              </a:rPr>
              <a:t>bàn</a:t>
            </a:r>
            <a:r>
              <a:rPr lang="en-US" b="0" i="0" dirty="0">
                <a:solidFill>
                  <a:srgbClr val="414141"/>
                </a:solidFill>
                <a:effectLst/>
                <a:latin typeface="Helvetica Neue"/>
              </a:rPr>
              <a:t> </a:t>
            </a:r>
            <a:r>
              <a:rPr lang="en-US" b="0" i="0" dirty="0" err="1">
                <a:solidFill>
                  <a:srgbClr val="414141"/>
                </a:solidFill>
                <a:effectLst/>
                <a:latin typeface="Helvetica Neue"/>
              </a:rPr>
              <a:t>phím</a:t>
            </a:r>
            <a:r>
              <a:rPr lang="en-US" b="0" i="0" dirty="0">
                <a:solidFill>
                  <a:srgbClr val="414141"/>
                </a:solidFill>
                <a:effectLst/>
                <a:latin typeface="Helvetica Neue"/>
              </a:rPr>
              <a:t>, ta </a:t>
            </a:r>
            <a:r>
              <a:rPr lang="en-US" b="0" i="0" dirty="0" err="1">
                <a:solidFill>
                  <a:srgbClr val="414141"/>
                </a:solidFill>
                <a:effectLst/>
                <a:latin typeface="Helvetica Neue"/>
              </a:rPr>
              <a:t>gọi</a:t>
            </a:r>
            <a:r>
              <a:rPr lang="en-US" b="0" i="0" dirty="0">
                <a:solidFill>
                  <a:srgbClr val="414141"/>
                </a:solidFill>
                <a:effectLst/>
                <a:latin typeface="Helvetica Neue"/>
              </a:rPr>
              <a:t> </a:t>
            </a:r>
            <a:r>
              <a:rPr lang="en-US" b="0" i="0" dirty="0" err="1">
                <a:solidFill>
                  <a:srgbClr val="414141"/>
                </a:solidFill>
                <a:effectLst/>
                <a:latin typeface="Helvetica Neue"/>
              </a:rPr>
              <a:t>biến</a:t>
            </a:r>
            <a:r>
              <a:rPr lang="en-US" b="0" i="0" dirty="0">
                <a:solidFill>
                  <a:srgbClr val="414141"/>
                </a:solidFill>
                <a:effectLst/>
                <a:latin typeface="Helvetica Neue"/>
              </a:rPr>
              <a:t> </a:t>
            </a:r>
            <a:r>
              <a:rPr lang="en-US" b="0" i="0" dirty="0" err="1">
                <a:solidFill>
                  <a:srgbClr val="414141"/>
                </a:solidFill>
                <a:effectLst/>
                <a:latin typeface="Helvetica Neue"/>
              </a:rPr>
              <a:t>đó</a:t>
            </a:r>
            <a:r>
              <a:rPr lang="en-US" b="0" i="0" dirty="0">
                <a:solidFill>
                  <a:srgbClr val="414141"/>
                </a:solidFill>
                <a:effectLst/>
                <a:latin typeface="Helvetica Neue"/>
              </a:rPr>
              <a:t> </a:t>
            </a:r>
            <a:r>
              <a:rPr lang="en-US" b="0" i="0" dirty="0" err="1">
                <a:solidFill>
                  <a:srgbClr val="414141"/>
                </a:solidFill>
                <a:effectLst/>
                <a:latin typeface="Helvetica Neue"/>
              </a:rPr>
              <a:t>là</a:t>
            </a:r>
            <a:r>
              <a:rPr lang="en-US" b="0" i="0" dirty="0">
                <a:solidFill>
                  <a:srgbClr val="414141"/>
                </a:solidFill>
                <a:effectLst/>
                <a:latin typeface="Helvetica Neue"/>
              </a:rPr>
              <a:t> </a:t>
            </a:r>
            <a:r>
              <a:rPr lang="en-US" b="0" i="1" dirty="0" err="1">
                <a:solidFill>
                  <a:srgbClr val="414141"/>
                </a:solidFill>
                <a:effectLst/>
                <a:latin typeface="Helvetica Neue"/>
              </a:rPr>
              <a:t>so_dong</a:t>
            </a:r>
            <a:r>
              <a:rPr lang="en-US" b="0" i="1" dirty="0">
                <a:solidFill>
                  <a:srgbClr val="414141"/>
                </a:solidFill>
                <a:effectLst/>
                <a:latin typeface="Helvetica Neue"/>
              </a:rPr>
              <a:t> (</a:t>
            </a:r>
            <a:r>
              <a:rPr lang="en-US" b="0" i="1" dirty="0" err="1">
                <a:solidFill>
                  <a:srgbClr val="414141"/>
                </a:solidFill>
                <a:effectLst/>
                <a:latin typeface="Helvetica Neue"/>
              </a:rPr>
              <a:t>so_dong</a:t>
            </a:r>
            <a:r>
              <a:rPr lang="en-US" b="0" i="1" dirty="0">
                <a:solidFill>
                  <a:srgbClr val="414141"/>
                </a:solidFill>
                <a:effectLst/>
                <a:latin typeface="Helvetica Neue"/>
              </a:rPr>
              <a:t> &gt; 0). </a:t>
            </a:r>
            <a:r>
              <a:rPr lang="en-US" b="0" i="1" dirty="0" err="1">
                <a:solidFill>
                  <a:srgbClr val="414141"/>
                </a:solidFill>
                <a:effectLst/>
                <a:latin typeface="Helvetica Neue"/>
              </a:rPr>
              <a:t>Nếu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sai</a:t>
            </a:r>
            <a:r>
              <a:rPr lang="en-US" b="0" i="1" dirty="0">
                <a:solidFill>
                  <a:srgbClr val="414141"/>
                </a:solidFill>
                <a:effectLst/>
                <a:latin typeface="Helvetica Neue"/>
              </a:rPr>
              <a:t> </a:t>
            </a:r>
            <a:r>
              <a:rPr lang="en-US" b="0" i="1" dirty="0" err="1">
                <a:solidFill>
                  <a:srgbClr val="414141"/>
                </a:solidFill>
                <a:effectLst/>
                <a:latin typeface="Helvetica Neue"/>
              </a:rPr>
              <a:t>yêu</a:t>
            </a:r>
            <a:r>
              <a:rPr lang="en-US" b="0" i="1" dirty="0">
                <a:solidFill>
                  <a:srgbClr val="414141"/>
                </a:solidFill>
                <a:effectLst/>
                <a:latin typeface="Helvetica Neue"/>
              </a:rPr>
              <a:t> </a:t>
            </a:r>
            <a:r>
              <a:rPr lang="en-US" b="0" i="1" dirty="0" err="1">
                <a:solidFill>
                  <a:srgbClr val="414141"/>
                </a:solidFill>
                <a:effectLst/>
                <a:latin typeface="Helvetica Neue"/>
              </a:rPr>
              <a:t>cầu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lại</a:t>
            </a:r>
            <a:endParaRPr lang="en-US" b="0" i="1" dirty="0">
              <a:solidFill>
                <a:srgbClr val="414141"/>
              </a:solidFill>
              <a:effectLst/>
              <a:latin typeface="Helvetica Neue"/>
            </a:endParaRPr>
          </a:p>
          <a:p>
            <a:r>
              <a:rPr lang="en-US" i="1" dirty="0" err="1">
                <a:solidFill>
                  <a:srgbClr val="414141"/>
                </a:solidFill>
                <a:latin typeface="Helvetica Neue"/>
              </a:rPr>
              <a:t>Bước</a:t>
            </a:r>
            <a:r>
              <a:rPr lang="en-US" i="1" dirty="0">
                <a:solidFill>
                  <a:srgbClr val="414141"/>
                </a:solidFill>
                <a:latin typeface="Helvetica Neue"/>
              </a:rPr>
              <a:t> 2: </a:t>
            </a:r>
            <a:r>
              <a:rPr lang="en-US" i="1" dirty="0" err="1">
                <a:solidFill>
                  <a:srgbClr val="414141"/>
                </a:solidFill>
                <a:latin typeface="Helvetica Neue"/>
              </a:rPr>
              <a:t>Sử</a:t>
            </a:r>
            <a:r>
              <a:rPr lang="en-US" i="1" dirty="0">
                <a:solidFill>
                  <a:srgbClr val="414141"/>
                </a:solidFill>
                <a:latin typeface="Helvetica Neue"/>
              </a:rPr>
              <a:t> </a:t>
            </a:r>
            <a:r>
              <a:rPr lang="en-US" i="1" dirty="0" err="1">
                <a:solidFill>
                  <a:srgbClr val="414141"/>
                </a:solidFill>
                <a:latin typeface="Helvetica Neue"/>
              </a:rPr>
              <a:t>dụng</a:t>
            </a:r>
            <a:r>
              <a:rPr lang="en-US" i="1" dirty="0">
                <a:solidFill>
                  <a:srgbClr val="414141"/>
                </a:solidFill>
                <a:latin typeface="Helvetica Neue"/>
              </a:rPr>
              <a:t> 2 </a:t>
            </a:r>
            <a:r>
              <a:rPr lang="en-US" i="1" dirty="0" err="1">
                <a:solidFill>
                  <a:srgbClr val="414141"/>
                </a:solidFill>
                <a:latin typeface="Helvetica Neue"/>
              </a:rPr>
              <a:t>vòng</a:t>
            </a:r>
            <a:r>
              <a:rPr lang="en-US" i="1" dirty="0">
                <a:solidFill>
                  <a:srgbClr val="414141"/>
                </a:solidFill>
                <a:latin typeface="Helvetica Neue"/>
              </a:rPr>
              <a:t> </a:t>
            </a:r>
            <a:r>
              <a:rPr lang="en-US" i="1" dirty="0" err="1">
                <a:solidFill>
                  <a:srgbClr val="414141"/>
                </a:solidFill>
                <a:latin typeface="Helvetica Neue"/>
              </a:rPr>
              <a:t>lặp</a:t>
            </a:r>
            <a:r>
              <a:rPr lang="en-US" i="1" dirty="0">
                <a:solidFill>
                  <a:srgbClr val="414141"/>
                </a:solidFill>
                <a:latin typeface="Helvetica Neue"/>
              </a:rPr>
              <a:t> </a:t>
            </a:r>
            <a:r>
              <a:rPr lang="en-US" i="1" dirty="0" err="1">
                <a:solidFill>
                  <a:srgbClr val="414141"/>
                </a:solidFill>
                <a:latin typeface="Helvetica Neue"/>
              </a:rPr>
              <a:t>lồng</a:t>
            </a:r>
            <a:r>
              <a:rPr lang="en-US" i="1" dirty="0">
                <a:solidFill>
                  <a:srgbClr val="414141"/>
                </a:solidFill>
                <a:latin typeface="Helvetica Neue"/>
              </a:rPr>
              <a:t> </a:t>
            </a:r>
            <a:r>
              <a:rPr lang="en-US" i="1" dirty="0" err="1">
                <a:solidFill>
                  <a:srgbClr val="414141"/>
                </a:solidFill>
                <a:latin typeface="Helvetica Neue"/>
              </a:rPr>
              <a:t>nhau</a:t>
            </a:r>
            <a:r>
              <a:rPr lang="en-US" i="1" dirty="0">
                <a:solidFill>
                  <a:srgbClr val="414141"/>
                </a:solidFill>
                <a:latin typeface="Helvetica Neue"/>
              </a:rPr>
              <a:t>:</a:t>
            </a:r>
          </a:p>
          <a:p>
            <a:r>
              <a:rPr lang="en-US" i="1" dirty="0">
                <a:solidFill>
                  <a:srgbClr val="414141"/>
                </a:solidFill>
                <a:latin typeface="Helvetica Neue"/>
              </a:rPr>
              <a:t> + </a:t>
            </a:r>
            <a:r>
              <a:rPr lang="en-US" b="0" i="0" dirty="0" err="1">
                <a:solidFill>
                  <a:srgbClr val="333333"/>
                </a:solidFill>
                <a:effectLst/>
                <a:latin typeface="Poppins" panose="00000500000000000000" pitchFamily="2" charset="0"/>
              </a:rPr>
              <a:t>Vòng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lặp</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bên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ngoài</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để</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điều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khiển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số</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hàng</a:t>
            </a:r>
            <a:r>
              <a:rPr lang="en-US" b="0" i="0" dirty="0">
                <a:solidFill>
                  <a:srgbClr val="333333"/>
                </a:solidFill>
                <a:effectLst/>
                <a:latin typeface="Poppins" panose="00000500000000000000" pitchFamily="2" charset="0"/>
              </a:rPr>
              <a:t>.</a:t>
            </a:r>
            <a:endParaRPr lang="en-US" i="1" dirty="0">
              <a:solidFill>
                <a:srgbClr val="414141"/>
              </a:solidFill>
              <a:latin typeface="Helvetica Neue"/>
            </a:endParaRPr>
          </a:p>
          <a:p>
            <a:r>
              <a:rPr lang="en-US" b="0" i="1" dirty="0">
                <a:solidFill>
                  <a:srgbClr val="414141"/>
                </a:solidFill>
                <a:effectLst/>
                <a:latin typeface="Helvetica Neue"/>
              </a:rPr>
              <a:t> </a:t>
            </a:r>
            <a:r>
              <a:rPr lang="en-US" i="1" dirty="0">
                <a:solidFill>
                  <a:srgbClr val="414141"/>
                </a:solidFill>
                <a:latin typeface="Helvetica Neue"/>
              </a:rPr>
              <a:t>+ </a:t>
            </a:r>
            <a:r>
              <a:rPr lang="en-US" b="0" i="0" dirty="0" err="1">
                <a:solidFill>
                  <a:srgbClr val="333333"/>
                </a:solidFill>
                <a:effectLst/>
                <a:latin typeface="Poppins" panose="00000500000000000000" pitchFamily="2" charset="0"/>
              </a:rPr>
              <a:t>Vòng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lặp</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bên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trong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một</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vòng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lặp</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để</a:t>
            </a:r>
            <a:r>
              <a:rPr lang="en-US" b="0" i="0" dirty="0">
                <a:solidFill>
                  <a:srgbClr val="333333"/>
                </a:solidFill>
                <a:effectLst/>
                <a:latin typeface="Poppins" panose="00000500000000000000" pitchFamily="2" charset="0"/>
              </a:rPr>
              <a:t> in </a:t>
            </a:r>
            <a:r>
              <a:rPr lang="en-US" b="0" i="0" dirty="0" err="1">
                <a:solidFill>
                  <a:srgbClr val="333333"/>
                </a:solidFill>
                <a:effectLst/>
                <a:latin typeface="Poppins" panose="00000500000000000000" pitchFamily="2" charset="0"/>
              </a:rPr>
              <a:t>các</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dấu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sao</a:t>
            </a:r>
            <a:r>
              <a:rPr lang="en-US" b="0" i="0" dirty="0">
                <a:solidFill>
                  <a:srgbClr val="333333"/>
                </a:solidFill>
                <a:effectLst/>
                <a:latin typeface="Poppins" panose="00000500000000000000" pitchFamily="2" charset="0"/>
              </a:rPr>
              <a:t>.</a:t>
            </a:r>
          </a:p>
          <a:p>
            <a:r>
              <a:rPr lang="en-US" dirty="0">
                <a:solidFill>
                  <a:srgbClr val="333333"/>
                </a:solidFill>
                <a:latin typeface="Poppins" panose="00000500000000000000" pitchFamily="2" charset="0"/>
              </a:rPr>
              <a:t> + </a:t>
            </a:r>
            <a:r>
              <a:rPr lang="en-US" b="0" i="0" dirty="0">
                <a:solidFill>
                  <a:srgbClr val="414141"/>
                </a:solidFill>
                <a:effectLst/>
                <a:latin typeface="Helvetica Neue"/>
              </a:rPr>
              <a:t>Sau </a:t>
            </a:r>
            <a:r>
              <a:rPr lang="en-US" b="0" i="0" dirty="0" err="1">
                <a:solidFill>
                  <a:srgbClr val="414141"/>
                </a:solidFill>
                <a:effectLst/>
                <a:latin typeface="Helvetica Neue"/>
              </a:rPr>
              <a:t>khi</a:t>
            </a:r>
            <a:r>
              <a:rPr lang="en-US" b="0" i="0" dirty="0">
                <a:solidFill>
                  <a:srgbClr val="414141"/>
                </a:solidFill>
                <a:effectLst/>
                <a:latin typeface="Helvetica Neue"/>
              </a:rPr>
              <a:t> in </a:t>
            </a:r>
            <a:r>
              <a:rPr lang="en-US" b="0" i="0" dirty="0" err="1">
                <a:solidFill>
                  <a:srgbClr val="414141"/>
                </a:solidFill>
                <a:effectLst/>
                <a:latin typeface="Helvetica Neue"/>
              </a:rPr>
              <a:t>tất</a:t>
            </a:r>
            <a:r>
              <a:rPr lang="en-US" b="0" i="0" dirty="0">
                <a:solidFill>
                  <a:srgbClr val="414141"/>
                </a:solidFill>
                <a:effectLst/>
                <a:latin typeface="Helvetica Neue"/>
              </a:rPr>
              <a:t> </a:t>
            </a:r>
            <a:r>
              <a:rPr lang="en-US" b="0" i="0" dirty="0" err="1">
                <a:solidFill>
                  <a:srgbClr val="414141"/>
                </a:solidFill>
                <a:effectLst/>
                <a:latin typeface="Helvetica Neue"/>
              </a:rPr>
              <a:t>cả</a:t>
            </a:r>
            <a:r>
              <a:rPr lang="en-US" b="0" i="0" dirty="0">
                <a:solidFill>
                  <a:srgbClr val="414141"/>
                </a:solidFill>
                <a:effectLst/>
                <a:latin typeface="Helvetica Neue"/>
              </a:rPr>
              <a:t> </a:t>
            </a:r>
            <a:r>
              <a:rPr lang="en-US" b="0" i="0" dirty="0" err="1">
                <a:solidFill>
                  <a:srgbClr val="414141"/>
                </a:solidFill>
                <a:effectLst/>
                <a:latin typeface="Helvetica Neue"/>
              </a:rPr>
              <a:t>ngôi</a:t>
            </a:r>
            <a:r>
              <a:rPr lang="en-US" b="0" i="0" dirty="0">
                <a:solidFill>
                  <a:srgbClr val="414141"/>
                </a:solidFill>
                <a:effectLst/>
                <a:latin typeface="Helvetica Neue"/>
              </a:rPr>
              <a:t> </a:t>
            </a:r>
            <a:r>
              <a:rPr lang="en-US" b="0" i="0" dirty="0" err="1">
                <a:solidFill>
                  <a:srgbClr val="414141"/>
                </a:solidFill>
                <a:effectLst/>
                <a:latin typeface="Helvetica Neue"/>
              </a:rPr>
              <a:t>sao</a:t>
            </a:r>
            <a:r>
              <a:rPr lang="en-US" b="0" i="0" dirty="0">
                <a:solidFill>
                  <a:srgbClr val="414141"/>
                </a:solidFill>
                <a:effectLst/>
                <a:latin typeface="Helvetica Neue"/>
              </a:rPr>
              <a:t> </a:t>
            </a:r>
            <a:r>
              <a:rPr lang="en-US" b="0" i="0" dirty="0" err="1">
                <a:solidFill>
                  <a:srgbClr val="414141"/>
                </a:solidFill>
                <a:effectLst/>
                <a:latin typeface="Helvetica Neue"/>
              </a:rPr>
              <a:t>cho</a:t>
            </a:r>
            <a:r>
              <a:rPr lang="en-US" b="0" i="0" dirty="0">
                <a:solidFill>
                  <a:srgbClr val="414141"/>
                </a:solidFill>
                <a:effectLst/>
                <a:latin typeface="Helvetica Neue"/>
              </a:rPr>
              <a:t> 1 </a:t>
            </a:r>
            <a:r>
              <a:rPr lang="en-US" b="0" i="0" dirty="0" err="1">
                <a:solidFill>
                  <a:srgbClr val="414141"/>
                </a:solidFill>
                <a:effectLst/>
                <a:latin typeface="Helvetica Neue"/>
              </a:rPr>
              <a:t>dòng</a:t>
            </a:r>
            <a:r>
              <a:rPr lang="en-US" b="0" i="0" dirty="0">
                <a:solidFill>
                  <a:srgbClr val="414141"/>
                </a:solidFill>
                <a:effectLst/>
                <a:latin typeface="Helvetica Neue"/>
              </a:rPr>
              <a:t> </a:t>
            </a:r>
            <a:r>
              <a:rPr lang="en-US" b="0" i="0" dirty="0" err="1">
                <a:solidFill>
                  <a:srgbClr val="414141"/>
                </a:solidFill>
                <a:effectLst/>
                <a:latin typeface="Helvetica Neue"/>
              </a:rPr>
              <a:t>sẽ</a:t>
            </a:r>
            <a:r>
              <a:rPr lang="en-US" b="0" i="0" dirty="0">
                <a:solidFill>
                  <a:srgbClr val="414141"/>
                </a:solidFill>
                <a:effectLst/>
                <a:latin typeface="Helvetica Neue"/>
              </a:rPr>
              <a:t> </a:t>
            </a:r>
            <a:r>
              <a:rPr lang="en-US" b="0" i="0" dirty="0" err="1">
                <a:solidFill>
                  <a:srgbClr val="414141"/>
                </a:solidFill>
                <a:effectLst/>
                <a:latin typeface="Helvetica Neue"/>
              </a:rPr>
              <a:t>xuống</a:t>
            </a:r>
            <a:r>
              <a:rPr lang="en-US" b="0" i="0" dirty="0">
                <a:solidFill>
                  <a:srgbClr val="414141"/>
                </a:solidFill>
                <a:effectLst/>
                <a:latin typeface="Helvetica Neue"/>
              </a:rPr>
              <a:t> </a:t>
            </a:r>
            <a:r>
              <a:rPr lang="en-US" b="0" i="0" dirty="0" err="1">
                <a:solidFill>
                  <a:srgbClr val="414141"/>
                </a:solidFill>
                <a:effectLst/>
                <a:latin typeface="Helvetica Neue"/>
              </a:rPr>
              <a:t>dòng</a:t>
            </a:r>
            <a:r>
              <a:rPr lang="en-US" b="0" i="0" dirty="0">
                <a:solidFill>
                  <a:srgbClr val="414141"/>
                </a:solidFill>
                <a:effectLst/>
                <a:latin typeface="Helvetica Neue"/>
              </a:rPr>
              <a:t>, </a:t>
            </a:r>
            <a:r>
              <a:rPr lang="en-US" b="0" i="0" dirty="0">
                <a:solidFill>
                  <a:srgbClr val="333333"/>
                </a:solidFill>
                <a:effectLst/>
                <a:latin typeface="Poppins" panose="00000500000000000000" pitchFamily="2" charset="0"/>
              </a:rPr>
              <a:t> </a:t>
            </a:r>
            <a:endParaRPr lang="en-US" b="0" i="0" dirty="0">
              <a:solidFill>
                <a:srgbClr val="414141"/>
              </a:solidFill>
              <a:effectLst/>
              <a:latin typeface="Helvetica Neue"/>
            </a:endParaRPr>
          </a:p>
          <a:p>
            <a:r>
              <a:rPr lang="en-US" dirty="0" err="1"/>
              <a:t>Bước</a:t>
            </a:r>
            <a:r>
              <a:rPr lang="en-US" dirty="0"/>
              <a:t> 3: </a:t>
            </a:r>
            <a:r>
              <a:rPr lang="vi-VN" b="0" i="0" dirty="0">
                <a:solidFill>
                  <a:srgbClr val="333333"/>
                </a:solidFill>
                <a:effectLst/>
                <a:latin typeface="Poppins" panose="00000500000000000000" pitchFamily="2" charset="0"/>
              </a:rPr>
              <a:t>in tam giác vuông ra màn hình.</a:t>
            </a:r>
            <a:endParaRPr lang="en-US" dirty="0"/>
          </a:p>
        </p:txBody>
      </p:sp>
    </p:spTree>
    <p:extLst>
      <p:ext uri="{BB962C8B-B14F-4D97-AF65-F5344CB8AC3E}">
        <p14:creationId xmlns:p14="http://schemas.microsoft.com/office/powerpoint/2010/main" val="3528508458"/>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8431026" cy="1200329"/>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a:t>
            </a:r>
            <a:r>
              <a:rPr lang="en-US" sz="3600" b="1" i="0" dirty="0">
                <a:solidFill>
                  <a:srgbClr val="25265E"/>
                </a:solidFill>
                <a:effectLst/>
                <a:latin typeface="euclid_circular_a"/>
              </a:rPr>
              <a:t>Example 2: Inverted half pyramid using *</a:t>
            </a:r>
          </a:p>
          <a:p>
            <a:endParaRPr lang="en-US" sz="3600" b="1" i="0" dirty="0">
              <a:solidFill>
                <a:srgbClr val="25265E"/>
              </a:solidFill>
              <a:effectLst/>
              <a:latin typeface="euclid_circular_a"/>
            </a:endParaRPr>
          </a:p>
        </p:txBody>
      </p:sp>
      <p:sp>
        <p:nvSpPr>
          <p:cNvPr id="3" name="TextBox 2">
            <a:extLst>
              <a:ext uri="{FF2B5EF4-FFF2-40B4-BE49-F238E27FC236}">
                <a16:creationId xmlns:a16="http://schemas.microsoft.com/office/drawing/2014/main" id="{28261994-C6AE-6C9C-B4CF-EFB4F22D560C}"/>
              </a:ext>
            </a:extLst>
          </p:cNvPr>
          <p:cNvSpPr txBox="1"/>
          <p:nvPr/>
        </p:nvSpPr>
        <p:spPr>
          <a:xfrm>
            <a:off x="4825388" y="2533880"/>
            <a:ext cx="184731" cy="369332"/>
          </a:xfrm>
          <a:prstGeom prst="rect">
            <a:avLst/>
          </a:prstGeom>
          <a:noFill/>
        </p:spPr>
        <p:txBody>
          <a:bodyPr wrap="none" rtlCol="0">
            <a:spAutoFit/>
          </a:bodyPr>
          <a:lstStyle/>
          <a:p>
            <a:endParaRPr lang="en-VN" dirty="0"/>
          </a:p>
        </p:txBody>
      </p:sp>
      <p:sp>
        <p:nvSpPr>
          <p:cNvPr id="8" name="TextBox 7">
            <a:extLst>
              <a:ext uri="{FF2B5EF4-FFF2-40B4-BE49-F238E27FC236}">
                <a16:creationId xmlns:a16="http://schemas.microsoft.com/office/drawing/2014/main" id="{91D78259-CAEA-7252-8FD7-70725E3622ED}"/>
              </a:ext>
            </a:extLst>
          </p:cNvPr>
          <p:cNvSpPr txBox="1"/>
          <p:nvPr/>
        </p:nvSpPr>
        <p:spPr>
          <a:xfrm>
            <a:off x="5808617" y="1889760"/>
            <a:ext cx="5138057" cy="369332"/>
          </a:xfrm>
          <a:prstGeom prst="rect">
            <a:avLst/>
          </a:prstGeom>
          <a:noFill/>
        </p:spPr>
        <p:txBody>
          <a:bodyPr wrap="square" rtlCol="0">
            <a:spAutoFit/>
          </a:bodyPr>
          <a:lstStyle/>
          <a:p>
            <a:r>
              <a:rPr lang="en-US" dirty="0" err="1"/>
              <a:t>Sinh</a:t>
            </a:r>
            <a:r>
              <a:rPr lang="en-US" dirty="0"/>
              <a:t> </a:t>
            </a:r>
            <a:r>
              <a:rPr lang="en-US" dirty="0" err="1"/>
              <a:t>viên</a:t>
            </a:r>
            <a:r>
              <a:rPr lang="en-US" dirty="0"/>
              <a:t> </a:t>
            </a:r>
            <a:r>
              <a:rPr lang="en-US" dirty="0" err="1"/>
              <a:t>tự</a:t>
            </a:r>
            <a:r>
              <a:rPr lang="en-US" dirty="0"/>
              <a:t> </a:t>
            </a:r>
            <a:r>
              <a:rPr lang="en-US" dirty="0" err="1"/>
              <a:t>thực</a:t>
            </a:r>
            <a:r>
              <a:rPr lang="en-US" dirty="0"/>
              <a:t> </a:t>
            </a:r>
            <a:r>
              <a:rPr lang="en-US" dirty="0" err="1"/>
              <a:t>hiện</a:t>
            </a:r>
            <a:endParaRPr lang="en-US" dirty="0"/>
          </a:p>
        </p:txBody>
      </p:sp>
      <p:pic>
        <p:nvPicPr>
          <p:cNvPr id="5" name="Picture 4">
            <a:extLst>
              <a:ext uri="{FF2B5EF4-FFF2-40B4-BE49-F238E27FC236}">
                <a16:creationId xmlns:a16="http://schemas.microsoft.com/office/drawing/2014/main" id="{EEE5B61E-80DE-93AD-F35C-CF32AF9A7E3A}"/>
              </a:ext>
            </a:extLst>
          </p:cNvPr>
          <p:cNvPicPr>
            <a:picLocks noChangeAspect="1"/>
          </p:cNvPicPr>
          <p:nvPr/>
        </p:nvPicPr>
        <p:blipFill>
          <a:blip r:embed="rId3"/>
          <a:stretch>
            <a:fillRect/>
          </a:stretch>
        </p:blipFill>
        <p:spPr>
          <a:xfrm>
            <a:off x="1865152" y="2350145"/>
            <a:ext cx="2960236" cy="2585273"/>
          </a:xfrm>
          <a:prstGeom prst="rect">
            <a:avLst/>
          </a:prstGeom>
        </p:spPr>
      </p:pic>
    </p:spTree>
    <p:extLst>
      <p:ext uri="{BB962C8B-B14F-4D97-AF65-F5344CB8AC3E}">
        <p14:creationId xmlns:p14="http://schemas.microsoft.com/office/powerpoint/2010/main" val="267238562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315650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gn="just">
              <a:lnSpc>
                <a:spcPct val="120000"/>
              </a:lnSpc>
              <a:buFont typeface="Arial" panose="020B0604020202020204" pitchFamily="34" charset="0"/>
              <a:buChar char="•"/>
            </a:pPr>
            <a:r>
              <a:rPr lang="vi-VN" sz="2800" b="0" i="0" dirty="0">
                <a:solidFill>
                  <a:srgbClr val="363636"/>
                </a:solidFill>
                <a:effectLst/>
                <a:latin typeface="Source Sans Pro" panose="020B0503030403020204" pitchFamily="34" charset="0"/>
              </a:rPr>
              <a:t>Trong Python các câu lệnh (statement) được thực hiện một cách tuần tự từ trên xuống dưới. Tuy nhiên đôi khi bạn muốn thực hiện một khối các câu lệnh nhiều lần, bạn có thể sử dụng vòng lặp (loop). Chúng ta cũng sẽ tìm hiểu về một thứ không thể thiếu trong các ngôn ngữ lập trình đó là vòng lặp.</a:t>
            </a:r>
            <a:endPar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613490"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a:t>
            </a:r>
            <a:r>
              <a:rPr lang="en-US" altLang="zh-CN" sz="3600" b="1" u="sng" dirty="0" err="1">
                <a:solidFill>
                  <a:srgbClr val="D32F2F"/>
                </a:solidFill>
                <a:latin typeface="Calibri" panose="020F0502020204030204" pitchFamily="34" charset="0"/>
              </a:rPr>
              <a:t>Giới</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thiệu</a:t>
            </a:r>
            <a:r>
              <a:rPr lang="en-US" altLang="zh-CN" sz="3600" b="1" u="sng" dirty="0">
                <a:solidFill>
                  <a:srgbClr val="D32F2F"/>
                </a:solidFill>
                <a:latin typeface="Calibri" panose="020F0502020204030204" pitchFamily="34" charset="0"/>
              </a:rPr>
              <a:t> Loop</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1000855734"/>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7621317"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a:t>
            </a:r>
            <a:r>
              <a:rPr lang="en-US" sz="3600" b="1" i="0" dirty="0">
                <a:solidFill>
                  <a:srgbClr val="25265E"/>
                </a:solidFill>
                <a:effectLst/>
                <a:latin typeface="euclid_circular_a"/>
              </a:rPr>
              <a:t>Example 2: </a:t>
            </a:r>
            <a:r>
              <a:rPr lang="en-US" altLang="zh-CN" sz="3600" b="1" u="sng" dirty="0">
                <a:solidFill>
                  <a:srgbClr val="D32F2F"/>
                </a:solidFill>
                <a:latin typeface="Calibri" panose="020F0502020204030204" pitchFamily="34" charset="0"/>
              </a:rPr>
              <a:t>Print a rectangle pattern </a:t>
            </a:r>
            <a:endParaRPr lang="zh-CN" altLang="en-US" sz="3600" b="1" u="sng" dirty="0">
              <a:solidFill>
                <a:srgbClr val="D32F2F"/>
              </a:solidFill>
              <a:latin typeface="Calibri" panose="020F0502020204030204" pitchFamily="34" charset="0"/>
            </a:endParaRPr>
          </a:p>
        </p:txBody>
      </p:sp>
      <p:pic>
        <p:nvPicPr>
          <p:cNvPr id="4" name="Picture 3">
            <a:extLst>
              <a:ext uri="{FF2B5EF4-FFF2-40B4-BE49-F238E27FC236}">
                <a16:creationId xmlns:a16="http://schemas.microsoft.com/office/drawing/2014/main" id="{8746A402-2EB2-438A-1918-A2040FA31168}"/>
              </a:ext>
            </a:extLst>
          </p:cNvPr>
          <p:cNvPicPr>
            <a:picLocks noChangeAspect="1"/>
          </p:cNvPicPr>
          <p:nvPr/>
        </p:nvPicPr>
        <p:blipFill>
          <a:blip r:embed="rId3"/>
          <a:stretch>
            <a:fillRect/>
          </a:stretch>
        </p:blipFill>
        <p:spPr>
          <a:xfrm>
            <a:off x="1865152" y="2105025"/>
            <a:ext cx="3313665" cy="1672317"/>
          </a:xfrm>
          <a:prstGeom prst="rect">
            <a:avLst/>
          </a:prstGeom>
        </p:spPr>
      </p:pic>
      <p:sp>
        <p:nvSpPr>
          <p:cNvPr id="5" name="TextBox 4">
            <a:extLst>
              <a:ext uri="{FF2B5EF4-FFF2-40B4-BE49-F238E27FC236}">
                <a16:creationId xmlns:a16="http://schemas.microsoft.com/office/drawing/2014/main" id="{C93660E5-C3A3-F39D-FBC9-0D3C046FFE3C}"/>
              </a:ext>
            </a:extLst>
          </p:cNvPr>
          <p:cNvSpPr txBox="1"/>
          <p:nvPr/>
        </p:nvSpPr>
        <p:spPr>
          <a:xfrm>
            <a:off x="5667102" y="1409936"/>
            <a:ext cx="5138057" cy="4801314"/>
          </a:xfrm>
          <a:prstGeom prst="rect">
            <a:avLst/>
          </a:prstGeom>
          <a:noFill/>
        </p:spPr>
        <p:txBody>
          <a:bodyPr wrap="square" rtlCol="0">
            <a:spAutoFit/>
          </a:bodyPr>
          <a:lstStyle/>
          <a:p>
            <a:r>
              <a:rPr lang="en-US" dirty="0"/>
              <a:t>Ý </a:t>
            </a:r>
            <a:r>
              <a:rPr lang="en-US" dirty="0" err="1"/>
              <a:t>tưởng</a:t>
            </a:r>
            <a:r>
              <a:rPr lang="en-US" dirty="0"/>
              <a:t>:</a:t>
            </a:r>
          </a:p>
          <a:p>
            <a:r>
              <a:rPr lang="en-US" dirty="0" err="1"/>
              <a:t>Bước</a:t>
            </a:r>
            <a:r>
              <a:rPr lang="en-US" dirty="0"/>
              <a:t> 1: </a:t>
            </a:r>
          </a:p>
          <a:p>
            <a:r>
              <a:rPr lang="en-US" dirty="0">
                <a:solidFill>
                  <a:srgbClr val="414141"/>
                </a:solidFill>
                <a:latin typeface="Helvetica Neue"/>
              </a:rPr>
              <a:t> + </a:t>
            </a:r>
            <a:r>
              <a:rPr lang="en-US" b="0" i="0" dirty="0" err="1">
                <a:solidFill>
                  <a:srgbClr val="414141"/>
                </a:solidFill>
                <a:effectLst/>
                <a:latin typeface="Helvetica Neue"/>
              </a:rPr>
              <a:t>Nhập</a:t>
            </a:r>
            <a:r>
              <a:rPr lang="en-US" b="0" i="0" dirty="0">
                <a:solidFill>
                  <a:srgbClr val="414141"/>
                </a:solidFill>
                <a:effectLst/>
                <a:latin typeface="Helvetica Neue"/>
              </a:rPr>
              <a:t> </a:t>
            </a:r>
            <a:r>
              <a:rPr lang="en-US" b="0" i="0" dirty="0" err="1">
                <a:solidFill>
                  <a:srgbClr val="414141"/>
                </a:solidFill>
                <a:effectLst/>
                <a:latin typeface="Helvetica Neue"/>
              </a:rPr>
              <a:t>số</a:t>
            </a:r>
            <a:r>
              <a:rPr lang="en-US" b="0" i="0" dirty="0">
                <a:solidFill>
                  <a:srgbClr val="414141"/>
                </a:solidFill>
                <a:effectLst/>
                <a:latin typeface="Helvetica Neue"/>
              </a:rPr>
              <a:t> </a:t>
            </a:r>
            <a:r>
              <a:rPr lang="en-US" b="0" i="0" dirty="0" err="1">
                <a:solidFill>
                  <a:srgbClr val="414141"/>
                </a:solidFill>
                <a:effectLst/>
                <a:latin typeface="Helvetica Neue"/>
              </a:rPr>
              <a:t>dòng</a:t>
            </a:r>
            <a:r>
              <a:rPr lang="en-US" b="0" i="0" dirty="0">
                <a:solidFill>
                  <a:srgbClr val="414141"/>
                </a:solidFill>
                <a:effectLst/>
                <a:latin typeface="Helvetica Neue"/>
              </a:rPr>
              <a:t> </a:t>
            </a:r>
            <a:r>
              <a:rPr lang="en-US" b="0" i="0" dirty="0" err="1">
                <a:solidFill>
                  <a:srgbClr val="414141"/>
                </a:solidFill>
                <a:effectLst/>
                <a:latin typeface="Helvetica Neue"/>
              </a:rPr>
              <a:t>từ</a:t>
            </a:r>
            <a:r>
              <a:rPr lang="en-US" b="0" i="0" dirty="0">
                <a:solidFill>
                  <a:srgbClr val="414141"/>
                </a:solidFill>
                <a:effectLst/>
                <a:latin typeface="Helvetica Neue"/>
              </a:rPr>
              <a:t> </a:t>
            </a:r>
            <a:r>
              <a:rPr lang="en-US" b="0" i="0" dirty="0" err="1">
                <a:solidFill>
                  <a:srgbClr val="414141"/>
                </a:solidFill>
                <a:effectLst/>
                <a:latin typeface="Helvetica Neue"/>
              </a:rPr>
              <a:t>bàn</a:t>
            </a:r>
            <a:r>
              <a:rPr lang="en-US" b="0" i="0" dirty="0">
                <a:solidFill>
                  <a:srgbClr val="414141"/>
                </a:solidFill>
                <a:effectLst/>
                <a:latin typeface="Helvetica Neue"/>
              </a:rPr>
              <a:t> </a:t>
            </a:r>
            <a:r>
              <a:rPr lang="en-US" b="0" i="0" dirty="0" err="1">
                <a:solidFill>
                  <a:srgbClr val="414141"/>
                </a:solidFill>
                <a:effectLst/>
                <a:latin typeface="Helvetica Neue"/>
              </a:rPr>
              <a:t>phím</a:t>
            </a:r>
            <a:r>
              <a:rPr lang="en-US" b="0" i="0" dirty="0">
                <a:solidFill>
                  <a:srgbClr val="414141"/>
                </a:solidFill>
                <a:effectLst/>
                <a:latin typeface="Helvetica Neue"/>
              </a:rPr>
              <a:t>, ta </a:t>
            </a:r>
            <a:r>
              <a:rPr lang="en-US" b="0" i="0" dirty="0" err="1">
                <a:solidFill>
                  <a:srgbClr val="414141"/>
                </a:solidFill>
                <a:effectLst/>
                <a:latin typeface="Helvetica Neue"/>
              </a:rPr>
              <a:t>gọi</a:t>
            </a:r>
            <a:r>
              <a:rPr lang="en-US" b="0" i="0" dirty="0">
                <a:solidFill>
                  <a:srgbClr val="414141"/>
                </a:solidFill>
                <a:effectLst/>
                <a:latin typeface="Helvetica Neue"/>
              </a:rPr>
              <a:t> </a:t>
            </a:r>
            <a:r>
              <a:rPr lang="en-US" b="0" i="0" dirty="0" err="1">
                <a:solidFill>
                  <a:srgbClr val="414141"/>
                </a:solidFill>
                <a:effectLst/>
                <a:latin typeface="Helvetica Neue"/>
              </a:rPr>
              <a:t>biến</a:t>
            </a:r>
            <a:r>
              <a:rPr lang="en-US" b="0" i="0" dirty="0">
                <a:solidFill>
                  <a:srgbClr val="414141"/>
                </a:solidFill>
                <a:effectLst/>
                <a:latin typeface="Helvetica Neue"/>
              </a:rPr>
              <a:t> </a:t>
            </a:r>
            <a:r>
              <a:rPr lang="en-US" b="0" i="0" dirty="0" err="1">
                <a:solidFill>
                  <a:srgbClr val="414141"/>
                </a:solidFill>
                <a:effectLst/>
                <a:latin typeface="Helvetica Neue"/>
              </a:rPr>
              <a:t>đó</a:t>
            </a:r>
            <a:r>
              <a:rPr lang="en-US" b="0" i="0" dirty="0">
                <a:solidFill>
                  <a:srgbClr val="414141"/>
                </a:solidFill>
                <a:effectLst/>
                <a:latin typeface="Helvetica Neue"/>
              </a:rPr>
              <a:t> </a:t>
            </a:r>
            <a:r>
              <a:rPr lang="en-US" b="0" i="0" dirty="0" err="1">
                <a:solidFill>
                  <a:srgbClr val="414141"/>
                </a:solidFill>
                <a:effectLst/>
                <a:latin typeface="Helvetica Neue"/>
              </a:rPr>
              <a:t>là</a:t>
            </a:r>
            <a:r>
              <a:rPr lang="en-US" b="0" i="0" dirty="0">
                <a:solidFill>
                  <a:srgbClr val="414141"/>
                </a:solidFill>
                <a:effectLst/>
                <a:latin typeface="Helvetica Neue"/>
              </a:rPr>
              <a:t> </a:t>
            </a:r>
            <a:r>
              <a:rPr lang="en-US" b="0" i="1" dirty="0" err="1">
                <a:solidFill>
                  <a:srgbClr val="414141"/>
                </a:solidFill>
                <a:effectLst/>
                <a:latin typeface="Helvetica Neue"/>
              </a:rPr>
              <a:t>so_dong</a:t>
            </a:r>
            <a:r>
              <a:rPr lang="en-US" b="0" i="1" dirty="0">
                <a:solidFill>
                  <a:srgbClr val="414141"/>
                </a:solidFill>
                <a:effectLst/>
                <a:latin typeface="Helvetica Neue"/>
              </a:rPr>
              <a:t> (</a:t>
            </a:r>
            <a:r>
              <a:rPr lang="en-US" b="0" i="1" dirty="0" err="1">
                <a:solidFill>
                  <a:srgbClr val="414141"/>
                </a:solidFill>
                <a:effectLst/>
                <a:latin typeface="Helvetica Neue"/>
              </a:rPr>
              <a:t>so_dong</a:t>
            </a:r>
            <a:r>
              <a:rPr lang="en-US" b="0" i="1" dirty="0">
                <a:solidFill>
                  <a:srgbClr val="414141"/>
                </a:solidFill>
                <a:effectLst/>
                <a:latin typeface="Helvetica Neue"/>
              </a:rPr>
              <a:t> &gt; 0). </a:t>
            </a:r>
            <a:r>
              <a:rPr lang="en-US" b="0" i="1" dirty="0" err="1">
                <a:solidFill>
                  <a:srgbClr val="414141"/>
                </a:solidFill>
                <a:effectLst/>
                <a:latin typeface="Helvetica Neue"/>
              </a:rPr>
              <a:t>Nếu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sai</a:t>
            </a:r>
            <a:r>
              <a:rPr lang="en-US" b="0" i="1" dirty="0">
                <a:solidFill>
                  <a:srgbClr val="414141"/>
                </a:solidFill>
                <a:effectLst/>
                <a:latin typeface="Helvetica Neue"/>
              </a:rPr>
              <a:t> </a:t>
            </a:r>
            <a:r>
              <a:rPr lang="en-US" b="0" i="1" dirty="0" err="1">
                <a:solidFill>
                  <a:srgbClr val="414141"/>
                </a:solidFill>
                <a:effectLst/>
                <a:latin typeface="Helvetica Neue"/>
              </a:rPr>
              <a:t>yêu</a:t>
            </a:r>
            <a:r>
              <a:rPr lang="en-US" b="0" i="1" dirty="0">
                <a:solidFill>
                  <a:srgbClr val="414141"/>
                </a:solidFill>
                <a:effectLst/>
                <a:latin typeface="Helvetica Neue"/>
              </a:rPr>
              <a:t> </a:t>
            </a:r>
            <a:r>
              <a:rPr lang="en-US" b="0" i="1" dirty="0" err="1">
                <a:solidFill>
                  <a:srgbClr val="414141"/>
                </a:solidFill>
                <a:effectLst/>
                <a:latin typeface="Helvetica Neue"/>
              </a:rPr>
              <a:t>cầu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lại</a:t>
            </a:r>
            <a:endParaRPr lang="en-US" b="0" i="1" dirty="0">
              <a:solidFill>
                <a:srgbClr val="414141"/>
              </a:solidFill>
              <a:effectLst/>
              <a:latin typeface="Helvetica Neue"/>
            </a:endParaRPr>
          </a:p>
          <a:p>
            <a:r>
              <a:rPr lang="en-US" i="1" dirty="0">
                <a:solidFill>
                  <a:srgbClr val="414141"/>
                </a:solidFill>
                <a:latin typeface="Helvetica Neue"/>
              </a:rPr>
              <a:t> + </a:t>
            </a:r>
            <a:r>
              <a:rPr lang="en-US" b="0" i="0" dirty="0" err="1">
                <a:solidFill>
                  <a:srgbClr val="414141"/>
                </a:solidFill>
                <a:effectLst/>
                <a:latin typeface="Helvetica Neue"/>
              </a:rPr>
              <a:t>Nhập</a:t>
            </a:r>
            <a:r>
              <a:rPr lang="en-US" b="0" i="0" dirty="0">
                <a:solidFill>
                  <a:srgbClr val="414141"/>
                </a:solidFill>
                <a:effectLst/>
                <a:latin typeface="Helvetica Neue"/>
              </a:rPr>
              <a:t> </a:t>
            </a:r>
            <a:r>
              <a:rPr lang="en-US" b="0" i="0" dirty="0" err="1">
                <a:solidFill>
                  <a:srgbClr val="414141"/>
                </a:solidFill>
                <a:effectLst/>
                <a:latin typeface="Helvetica Neue"/>
              </a:rPr>
              <a:t>số</a:t>
            </a:r>
            <a:r>
              <a:rPr lang="en-US" b="0" i="0" dirty="0">
                <a:solidFill>
                  <a:srgbClr val="414141"/>
                </a:solidFill>
                <a:effectLst/>
                <a:latin typeface="Helvetica Neue"/>
              </a:rPr>
              <a:t> </a:t>
            </a:r>
            <a:r>
              <a:rPr lang="en-US" b="0" i="0" dirty="0" err="1">
                <a:solidFill>
                  <a:srgbClr val="414141"/>
                </a:solidFill>
                <a:effectLst/>
                <a:latin typeface="Helvetica Neue"/>
              </a:rPr>
              <a:t>cột</a:t>
            </a:r>
            <a:r>
              <a:rPr lang="en-US" b="0" i="0" dirty="0">
                <a:solidFill>
                  <a:srgbClr val="414141"/>
                </a:solidFill>
                <a:effectLst/>
                <a:latin typeface="Helvetica Neue"/>
              </a:rPr>
              <a:t> </a:t>
            </a:r>
            <a:r>
              <a:rPr lang="en-US" b="0" i="0" dirty="0" err="1">
                <a:solidFill>
                  <a:srgbClr val="414141"/>
                </a:solidFill>
                <a:effectLst/>
                <a:latin typeface="Helvetica Neue"/>
              </a:rPr>
              <a:t>từ</a:t>
            </a:r>
            <a:r>
              <a:rPr lang="en-US" b="0" i="0" dirty="0">
                <a:solidFill>
                  <a:srgbClr val="414141"/>
                </a:solidFill>
                <a:effectLst/>
                <a:latin typeface="Helvetica Neue"/>
              </a:rPr>
              <a:t> </a:t>
            </a:r>
            <a:r>
              <a:rPr lang="en-US" b="0" i="0" dirty="0" err="1">
                <a:solidFill>
                  <a:srgbClr val="414141"/>
                </a:solidFill>
                <a:effectLst/>
                <a:latin typeface="Helvetica Neue"/>
              </a:rPr>
              <a:t>bàn</a:t>
            </a:r>
            <a:r>
              <a:rPr lang="en-US" b="0" i="0" dirty="0">
                <a:solidFill>
                  <a:srgbClr val="414141"/>
                </a:solidFill>
                <a:effectLst/>
                <a:latin typeface="Helvetica Neue"/>
              </a:rPr>
              <a:t> </a:t>
            </a:r>
            <a:r>
              <a:rPr lang="en-US" b="0" i="0" dirty="0" err="1">
                <a:solidFill>
                  <a:srgbClr val="414141"/>
                </a:solidFill>
                <a:effectLst/>
                <a:latin typeface="Helvetica Neue"/>
              </a:rPr>
              <a:t>phím</a:t>
            </a:r>
            <a:r>
              <a:rPr lang="en-US" b="0" i="0" dirty="0">
                <a:solidFill>
                  <a:srgbClr val="414141"/>
                </a:solidFill>
                <a:effectLst/>
                <a:latin typeface="Helvetica Neue"/>
              </a:rPr>
              <a:t>, ta </a:t>
            </a:r>
            <a:r>
              <a:rPr lang="en-US" b="0" i="0" dirty="0" err="1">
                <a:solidFill>
                  <a:srgbClr val="414141"/>
                </a:solidFill>
                <a:effectLst/>
                <a:latin typeface="Helvetica Neue"/>
              </a:rPr>
              <a:t>gọi</a:t>
            </a:r>
            <a:r>
              <a:rPr lang="en-US" b="0" i="0" dirty="0">
                <a:solidFill>
                  <a:srgbClr val="414141"/>
                </a:solidFill>
                <a:effectLst/>
                <a:latin typeface="Helvetica Neue"/>
              </a:rPr>
              <a:t> </a:t>
            </a:r>
            <a:r>
              <a:rPr lang="en-US" b="0" i="0" dirty="0" err="1">
                <a:solidFill>
                  <a:srgbClr val="414141"/>
                </a:solidFill>
                <a:effectLst/>
                <a:latin typeface="Helvetica Neue"/>
              </a:rPr>
              <a:t>biến</a:t>
            </a:r>
            <a:r>
              <a:rPr lang="en-US" b="0" i="0" dirty="0">
                <a:solidFill>
                  <a:srgbClr val="414141"/>
                </a:solidFill>
                <a:effectLst/>
                <a:latin typeface="Helvetica Neue"/>
              </a:rPr>
              <a:t> </a:t>
            </a:r>
            <a:r>
              <a:rPr lang="en-US" b="0" i="0" dirty="0" err="1">
                <a:solidFill>
                  <a:srgbClr val="414141"/>
                </a:solidFill>
                <a:effectLst/>
                <a:latin typeface="Helvetica Neue"/>
              </a:rPr>
              <a:t>đó</a:t>
            </a:r>
            <a:r>
              <a:rPr lang="en-US" b="0" i="0" dirty="0">
                <a:solidFill>
                  <a:srgbClr val="414141"/>
                </a:solidFill>
                <a:effectLst/>
                <a:latin typeface="Helvetica Neue"/>
              </a:rPr>
              <a:t> </a:t>
            </a:r>
            <a:r>
              <a:rPr lang="en-US" b="0" i="0" dirty="0" err="1">
                <a:solidFill>
                  <a:srgbClr val="414141"/>
                </a:solidFill>
                <a:effectLst/>
                <a:latin typeface="Helvetica Neue"/>
              </a:rPr>
              <a:t>là</a:t>
            </a:r>
            <a:r>
              <a:rPr lang="en-US" b="0" i="0" dirty="0">
                <a:solidFill>
                  <a:srgbClr val="414141"/>
                </a:solidFill>
                <a:effectLst/>
                <a:latin typeface="Helvetica Neue"/>
              </a:rPr>
              <a:t> </a:t>
            </a:r>
            <a:r>
              <a:rPr lang="en-US" b="0" i="1" dirty="0" err="1">
                <a:solidFill>
                  <a:srgbClr val="414141"/>
                </a:solidFill>
                <a:effectLst/>
                <a:latin typeface="Helvetica Neue"/>
              </a:rPr>
              <a:t>so_cot</a:t>
            </a:r>
            <a:r>
              <a:rPr lang="en-US" b="0" i="1" dirty="0">
                <a:solidFill>
                  <a:srgbClr val="414141"/>
                </a:solidFill>
                <a:effectLst/>
                <a:latin typeface="Helvetica Neue"/>
              </a:rPr>
              <a:t> (</a:t>
            </a:r>
            <a:r>
              <a:rPr lang="en-US" b="0" i="1" dirty="0" err="1">
                <a:solidFill>
                  <a:srgbClr val="414141"/>
                </a:solidFill>
                <a:effectLst/>
                <a:latin typeface="Helvetica Neue"/>
              </a:rPr>
              <a:t>so_cot</a:t>
            </a:r>
            <a:r>
              <a:rPr lang="en-US" b="0" i="1" dirty="0">
                <a:solidFill>
                  <a:srgbClr val="414141"/>
                </a:solidFill>
                <a:effectLst/>
                <a:latin typeface="Helvetica Neue"/>
              </a:rPr>
              <a:t> &gt; 0). </a:t>
            </a:r>
            <a:r>
              <a:rPr lang="en-US" b="0" i="1" dirty="0" err="1">
                <a:solidFill>
                  <a:srgbClr val="414141"/>
                </a:solidFill>
                <a:effectLst/>
                <a:latin typeface="Helvetica Neue"/>
              </a:rPr>
              <a:t>Nếu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sai</a:t>
            </a:r>
            <a:r>
              <a:rPr lang="en-US" b="0" i="1" dirty="0">
                <a:solidFill>
                  <a:srgbClr val="414141"/>
                </a:solidFill>
                <a:effectLst/>
                <a:latin typeface="Helvetica Neue"/>
              </a:rPr>
              <a:t> </a:t>
            </a:r>
            <a:r>
              <a:rPr lang="en-US" b="0" i="1" dirty="0" err="1">
                <a:solidFill>
                  <a:srgbClr val="414141"/>
                </a:solidFill>
                <a:effectLst/>
                <a:latin typeface="Helvetica Neue"/>
              </a:rPr>
              <a:t>yêu</a:t>
            </a:r>
            <a:r>
              <a:rPr lang="en-US" b="0" i="1" dirty="0">
                <a:solidFill>
                  <a:srgbClr val="414141"/>
                </a:solidFill>
                <a:effectLst/>
                <a:latin typeface="Helvetica Neue"/>
              </a:rPr>
              <a:t> </a:t>
            </a:r>
            <a:r>
              <a:rPr lang="en-US" b="0" i="1" dirty="0" err="1">
                <a:solidFill>
                  <a:srgbClr val="414141"/>
                </a:solidFill>
                <a:effectLst/>
                <a:latin typeface="Helvetica Neue"/>
              </a:rPr>
              <a:t>cầu</a:t>
            </a:r>
            <a:r>
              <a:rPr lang="en-US" b="0" i="1" dirty="0">
                <a:solidFill>
                  <a:srgbClr val="414141"/>
                </a:solidFill>
                <a:effectLst/>
                <a:latin typeface="Helvetica Neue"/>
              </a:rPr>
              <a:t> </a:t>
            </a:r>
            <a:r>
              <a:rPr lang="en-US" b="0" i="1" dirty="0" err="1">
                <a:solidFill>
                  <a:srgbClr val="414141"/>
                </a:solidFill>
                <a:effectLst/>
                <a:latin typeface="Helvetica Neue"/>
              </a:rPr>
              <a:t>nhập</a:t>
            </a:r>
            <a:r>
              <a:rPr lang="en-US" b="0" i="1" dirty="0">
                <a:solidFill>
                  <a:srgbClr val="414141"/>
                </a:solidFill>
                <a:effectLst/>
                <a:latin typeface="Helvetica Neue"/>
              </a:rPr>
              <a:t> </a:t>
            </a:r>
            <a:r>
              <a:rPr lang="en-US" b="0" i="1" dirty="0" err="1">
                <a:solidFill>
                  <a:srgbClr val="414141"/>
                </a:solidFill>
                <a:effectLst/>
                <a:latin typeface="Helvetica Neue"/>
              </a:rPr>
              <a:t>lại</a:t>
            </a:r>
            <a:endParaRPr lang="en-US" b="0" i="1" dirty="0">
              <a:solidFill>
                <a:srgbClr val="414141"/>
              </a:solidFill>
              <a:effectLst/>
              <a:latin typeface="Helvetica Neue"/>
            </a:endParaRPr>
          </a:p>
          <a:p>
            <a:endParaRPr lang="en-US" b="0" i="1" dirty="0">
              <a:solidFill>
                <a:srgbClr val="414141"/>
              </a:solidFill>
              <a:effectLst/>
              <a:latin typeface="Helvetica Neue"/>
            </a:endParaRPr>
          </a:p>
          <a:p>
            <a:r>
              <a:rPr lang="en-US" i="1" dirty="0" err="1">
                <a:solidFill>
                  <a:srgbClr val="414141"/>
                </a:solidFill>
                <a:latin typeface="Helvetica Neue"/>
              </a:rPr>
              <a:t>Bước</a:t>
            </a:r>
            <a:r>
              <a:rPr lang="en-US" i="1" dirty="0">
                <a:solidFill>
                  <a:srgbClr val="414141"/>
                </a:solidFill>
                <a:latin typeface="Helvetica Neue"/>
              </a:rPr>
              <a:t> 2: </a:t>
            </a:r>
            <a:r>
              <a:rPr lang="en-US" i="1" dirty="0" err="1">
                <a:solidFill>
                  <a:srgbClr val="414141"/>
                </a:solidFill>
                <a:latin typeface="Helvetica Neue"/>
              </a:rPr>
              <a:t>Sử</a:t>
            </a:r>
            <a:r>
              <a:rPr lang="en-US" i="1" dirty="0">
                <a:solidFill>
                  <a:srgbClr val="414141"/>
                </a:solidFill>
                <a:latin typeface="Helvetica Neue"/>
              </a:rPr>
              <a:t> </a:t>
            </a:r>
            <a:r>
              <a:rPr lang="en-US" i="1" dirty="0" err="1">
                <a:solidFill>
                  <a:srgbClr val="414141"/>
                </a:solidFill>
                <a:latin typeface="Helvetica Neue"/>
              </a:rPr>
              <a:t>dụng</a:t>
            </a:r>
            <a:r>
              <a:rPr lang="en-US" i="1" dirty="0">
                <a:solidFill>
                  <a:srgbClr val="414141"/>
                </a:solidFill>
                <a:latin typeface="Helvetica Neue"/>
              </a:rPr>
              <a:t> 2 </a:t>
            </a:r>
            <a:r>
              <a:rPr lang="en-US" i="1" dirty="0" err="1">
                <a:solidFill>
                  <a:srgbClr val="414141"/>
                </a:solidFill>
                <a:latin typeface="Helvetica Neue"/>
              </a:rPr>
              <a:t>vòng</a:t>
            </a:r>
            <a:r>
              <a:rPr lang="en-US" i="1" dirty="0">
                <a:solidFill>
                  <a:srgbClr val="414141"/>
                </a:solidFill>
                <a:latin typeface="Helvetica Neue"/>
              </a:rPr>
              <a:t> </a:t>
            </a:r>
            <a:r>
              <a:rPr lang="en-US" i="1" dirty="0" err="1">
                <a:solidFill>
                  <a:srgbClr val="414141"/>
                </a:solidFill>
                <a:latin typeface="Helvetica Neue"/>
              </a:rPr>
              <a:t>lặp</a:t>
            </a:r>
            <a:r>
              <a:rPr lang="en-US" i="1" dirty="0">
                <a:solidFill>
                  <a:srgbClr val="414141"/>
                </a:solidFill>
                <a:latin typeface="Helvetica Neue"/>
              </a:rPr>
              <a:t> </a:t>
            </a:r>
            <a:r>
              <a:rPr lang="en-US" i="1" dirty="0" err="1">
                <a:solidFill>
                  <a:srgbClr val="414141"/>
                </a:solidFill>
                <a:latin typeface="Helvetica Neue"/>
              </a:rPr>
              <a:t>lồng</a:t>
            </a:r>
            <a:r>
              <a:rPr lang="en-US" i="1" dirty="0">
                <a:solidFill>
                  <a:srgbClr val="414141"/>
                </a:solidFill>
                <a:latin typeface="Helvetica Neue"/>
              </a:rPr>
              <a:t> </a:t>
            </a:r>
            <a:r>
              <a:rPr lang="en-US" i="1" dirty="0" err="1">
                <a:solidFill>
                  <a:srgbClr val="414141"/>
                </a:solidFill>
                <a:latin typeface="Helvetica Neue"/>
              </a:rPr>
              <a:t>nhau</a:t>
            </a:r>
            <a:r>
              <a:rPr lang="en-US" i="1" dirty="0">
                <a:solidFill>
                  <a:srgbClr val="414141"/>
                </a:solidFill>
                <a:latin typeface="Helvetica Neue"/>
              </a:rPr>
              <a:t>:</a:t>
            </a:r>
          </a:p>
          <a:p>
            <a:r>
              <a:rPr lang="en-US" i="1" dirty="0">
                <a:solidFill>
                  <a:srgbClr val="414141"/>
                </a:solidFill>
                <a:latin typeface="Helvetica Neue"/>
              </a:rPr>
              <a:t> + </a:t>
            </a:r>
            <a:r>
              <a:rPr lang="en-US" b="0" i="0" dirty="0" err="1">
                <a:solidFill>
                  <a:srgbClr val="333333"/>
                </a:solidFill>
                <a:effectLst/>
                <a:latin typeface="Poppins" panose="00000500000000000000" pitchFamily="2" charset="0"/>
              </a:rPr>
              <a:t>Vòng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lặp</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đầu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tiên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dùng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để</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điều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kiển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chiều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cao</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của</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hình</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chữ</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nhật</a:t>
            </a:r>
            <a:endParaRPr lang="en-US" b="0" i="0" dirty="0">
              <a:solidFill>
                <a:srgbClr val="333333"/>
              </a:solidFill>
              <a:effectLst/>
              <a:latin typeface="Poppins" panose="00000500000000000000" pitchFamily="2" charset="0"/>
            </a:endParaRPr>
          </a:p>
          <a:p>
            <a:r>
              <a:rPr lang="en-US" b="0" i="1" dirty="0">
                <a:solidFill>
                  <a:srgbClr val="414141"/>
                </a:solidFill>
                <a:effectLst/>
                <a:latin typeface="Helvetica Neue"/>
              </a:rPr>
              <a:t> </a:t>
            </a:r>
            <a:r>
              <a:rPr lang="en-US" i="1" dirty="0">
                <a:solidFill>
                  <a:srgbClr val="414141"/>
                </a:solidFill>
                <a:latin typeface="Helvetica Neue"/>
              </a:rPr>
              <a:t>+ </a:t>
            </a:r>
            <a:r>
              <a:rPr lang="en-US" b="0" i="0" dirty="0" err="1">
                <a:solidFill>
                  <a:srgbClr val="333333"/>
                </a:solidFill>
                <a:effectLst/>
                <a:latin typeface="Poppins" panose="00000500000000000000" pitchFamily="2" charset="0"/>
              </a:rPr>
              <a:t>Vòng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lặp</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thứ</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hai</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dùng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để</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điều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khiển</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chiều</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rộng</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của</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hình</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chữ</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nhât</a:t>
            </a:r>
            <a:r>
              <a:rPr lang="en-US" b="0" i="0" dirty="0">
                <a:solidFill>
                  <a:srgbClr val="333333"/>
                </a:solidFill>
                <a:effectLst/>
                <a:latin typeface="Poppins" panose="00000500000000000000" pitchFamily="2" charset="0"/>
              </a:rPr>
              <a:t>.</a:t>
            </a:r>
          </a:p>
          <a:p>
            <a:r>
              <a:rPr lang="en-US" dirty="0">
                <a:solidFill>
                  <a:srgbClr val="333333"/>
                </a:solidFill>
                <a:latin typeface="Poppins" panose="00000500000000000000" pitchFamily="2" charset="0"/>
              </a:rPr>
              <a:t> + </a:t>
            </a:r>
            <a:r>
              <a:rPr lang="en-US" b="0" i="0" dirty="0">
                <a:solidFill>
                  <a:srgbClr val="414141"/>
                </a:solidFill>
                <a:effectLst/>
                <a:latin typeface="Helvetica Neue"/>
              </a:rPr>
              <a:t>Sau </a:t>
            </a:r>
            <a:r>
              <a:rPr lang="en-US" b="0" i="0" dirty="0" err="1">
                <a:solidFill>
                  <a:srgbClr val="414141"/>
                </a:solidFill>
                <a:effectLst/>
                <a:latin typeface="Helvetica Neue"/>
              </a:rPr>
              <a:t>khi</a:t>
            </a:r>
            <a:r>
              <a:rPr lang="en-US" b="0" i="0" dirty="0">
                <a:solidFill>
                  <a:srgbClr val="414141"/>
                </a:solidFill>
                <a:effectLst/>
                <a:latin typeface="Helvetica Neue"/>
              </a:rPr>
              <a:t> in </a:t>
            </a:r>
            <a:r>
              <a:rPr lang="en-US" b="0" i="0" dirty="0" err="1">
                <a:solidFill>
                  <a:srgbClr val="414141"/>
                </a:solidFill>
                <a:effectLst/>
                <a:latin typeface="Helvetica Neue"/>
              </a:rPr>
              <a:t>tất</a:t>
            </a:r>
            <a:r>
              <a:rPr lang="en-US" b="0" i="0" dirty="0">
                <a:solidFill>
                  <a:srgbClr val="414141"/>
                </a:solidFill>
                <a:effectLst/>
                <a:latin typeface="Helvetica Neue"/>
              </a:rPr>
              <a:t> </a:t>
            </a:r>
            <a:r>
              <a:rPr lang="en-US" b="0" i="0" dirty="0" err="1">
                <a:solidFill>
                  <a:srgbClr val="414141"/>
                </a:solidFill>
                <a:effectLst/>
                <a:latin typeface="Helvetica Neue"/>
              </a:rPr>
              <a:t>cả</a:t>
            </a:r>
            <a:r>
              <a:rPr lang="en-US" b="0" i="0" dirty="0">
                <a:solidFill>
                  <a:srgbClr val="414141"/>
                </a:solidFill>
                <a:effectLst/>
                <a:latin typeface="Helvetica Neue"/>
              </a:rPr>
              <a:t> </a:t>
            </a:r>
            <a:r>
              <a:rPr lang="en-US" b="0" i="0" dirty="0" err="1">
                <a:solidFill>
                  <a:srgbClr val="414141"/>
                </a:solidFill>
                <a:effectLst/>
                <a:latin typeface="Helvetica Neue"/>
              </a:rPr>
              <a:t>ngôi</a:t>
            </a:r>
            <a:r>
              <a:rPr lang="en-US" b="0" i="0" dirty="0">
                <a:solidFill>
                  <a:srgbClr val="414141"/>
                </a:solidFill>
                <a:effectLst/>
                <a:latin typeface="Helvetica Neue"/>
              </a:rPr>
              <a:t> </a:t>
            </a:r>
            <a:r>
              <a:rPr lang="en-US" b="0" i="0" dirty="0" err="1">
                <a:solidFill>
                  <a:srgbClr val="414141"/>
                </a:solidFill>
                <a:effectLst/>
                <a:latin typeface="Helvetica Neue"/>
              </a:rPr>
              <a:t>sao</a:t>
            </a:r>
            <a:r>
              <a:rPr lang="en-US" b="0" i="0" dirty="0">
                <a:solidFill>
                  <a:srgbClr val="414141"/>
                </a:solidFill>
                <a:effectLst/>
                <a:latin typeface="Helvetica Neue"/>
              </a:rPr>
              <a:t> </a:t>
            </a:r>
            <a:r>
              <a:rPr lang="en-US" b="0" i="0" dirty="0" err="1">
                <a:solidFill>
                  <a:srgbClr val="414141"/>
                </a:solidFill>
                <a:effectLst/>
                <a:latin typeface="Helvetica Neue"/>
              </a:rPr>
              <a:t>cho</a:t>
            </a:r>
            <a:r>
              <a:rPr lang="en-US" b="0" i="0" dirty="0">
                <a:solidFill>
                  <a:srgbClr val="414141"/>
                </a:solidFill>
                <a:effectLst/>
                <a:latin typeface="Helvetica Neue"/>
              </a:rPr>
              <a:t> 1 </a:t>
            </a:r>
            <a:r>
              <a:rPr lang="en-US" b="0" i="0" dirty="0" err="1">
                <a:solidFill>
                  <a:srgbClr val="414141"/>
                </a:solidFill>
                <a:effectLst/>
                <a:latin typeface="Helvetica Neue"/>
              </a:rPr>
              <a:t>dòng</a:t>
            </a:r>
            <a:r>
              <a:rPr lang="en-US" b="0" i="0" dirty="0">
                <a:solidFill>
                  <a:srgbClr val="414141"/>
                </a:solidFill>
                <a:effectLst/>
                <a:latin typeface="Helvetica Neue"/>
              </a:rPr>
              <a:t> </a:t>
            </a:r>
            <a:r>
              <a:rPr lang="en-US" b="0" i="0" dirty="0" err="1">
                <a:solidFill>
                  <a:srgbClr val="414141"/>
                </a:solidFill>
                <a:effectLst/>
                <a:latin typeface="Helvetica Neue"/>
              </a:rPr>
              <a:t>sẽ</a:t>
            </a:r>
            <a:r>
              <a:rPr lang="en-US" b="0" i="0" dirty="0">
                <a:solidFill>
                  <a:srgbClr val="414141"/>
                </a:solidFill>
                <a:effectLst/>
                <a:latin typeface="Helvetica Neue"/>
              </a:rPr>
              <a:t> </a:t>
            </a:r>
            <a:r>
              <a:rPr lang="en-US" b="0" i="0" dirty="0" err="1">
                <a:solidFill>
                  <a:srgbClr val="414141"/>
                </a:solidFill>
                <a:effectLst/>
                <a:latin typeface="Helvetica Neue"/>
              </a:rPr>
              <a:t>xuống</a:t>
            </a:r>
            <a:r>
              <a:rPr lang="en-US" b="0" i="0" dirty="0">
                <a:solidFill>
                  <a:srgbClr val="414141"/>
                </a:solidFill>
                <a:effectLst/>
                <a:latin typeface="Helvetica Neue"/>
              </a:rPr>
              <a:t> </a:t>
            </a:r>
            <a:r>
              <a:rPr lang="en-US" b="0" i="0" dirty="0" err="1">
                <a:solidFill>
                  <a:srgbClr val="414141"/>
                </a:solidFill>
                <a:effectLst/>
                <a:latin typeface="Helvetica Neue"/>
              </a:rPr>
              <a:t>hàng</a:t>
            </a:r>
            <a:r>
              <a:rPr lang="en-US" b="0" i="0" dirty="0">
                <a:solidFill>
                  <a:srgbClr val="414141"/>
                </a:solidFill>
                <a:effectLst/>
                <a:latin typeface="Helvetica Neue"/>
              </a:rPr>
              <a:t>, </a:t>
            </a:r>
            <a:r>
              <a:rPr lang="en-US" b="0" i="0" dirty="0">
                <a:solidFill>
                  <a:srgbClr val="333333"/>
                </a:solidFill>
                <a:effectLst/>
                <a:latin typeface="Poppins" panose="00000500000000000000" pitchFamily="2" charset="0"/>
              </a:rPr>
              <a:t> </a:t>
            </a:r>
            <a:endParaRPr lang="en-US" b="0" i="0" dirty="0">
              <a:solidFill>
                <a:srgbClr val="414141"/>
              </a:solidFill>
              <a:effectLst/>
              <a:latin typeface="Helvetica Neue"/>
            </a:endParaRPr>
          </a:p>
          <a:p>
            <a:r>
              <a:rPr lang="en-US" dirty="0" err="1"/>
              <a:t>Bước</a:t>
            </a:r>
            <a:r>
              <a:rPr lang="en-US" dirty="0"/>
              <a:t> 3: </a:t>
            </a:r>
            <a:r>
              <a:rPr lang="vi-VN" b="0" i="0" dirty="0">
                <a:solidFill>
                  <a:srgbClr val="333333"/>
                </a:solidFill>
                <a:effectLst/>
                <a:latin typeface="Poppins" panose="00000500000000000000" pitchFamily="2" charset="0"/>
              </a:rPr>
              <a:t>in </a:t>
            </a:r>
            <a:r>
              <a:rPr lang="en-US" b="0" i="0" dirty="0" err="1">
                <a:solidFill>
                  <a:srgbClr val="333333"/>
                </a:solidFill>
                <a:effectLst/>
                <a:latin typeface="Poppins" panose="00000500000000000000" pitchFamily="2" charset="0"/>
              </a:rPr>
              <a:t>hình</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chữ</a:t>
            </a:r>
            <a:r>
              <a:rPr lang="en-US" b="0" i="0" dirty="0">
                <a:solidFill>
                  <a:srgbClr val="333333"/>
                </a:solidFill>
                <a:effectLst/>
                <a:latin typeface="Poppins" panose="00000500000000000000" pitchFamily="2" charset="0"/>
              </a:rPr>
              <a:t> </a:t>
            </a:r>
            <a:r>
              <a:rPr lang="en-US" b="0" i="0" dirty="0" err="1">
                <a:solidFill>
                  <a:srgbClr val="333333"/>
                </a:solidFill>
                <a:effectLst/>
                <a:latin typeface="Poppins" panose="00000500000000000000" pitchFamily="2" charset="0"/>
              </a:rPr>
              <a:t>nhật</a:t>
            </a:r>
            <a:r>
              <a:rPr lang="en-US" b="0" i="0" dirty="0">
                <a:solidFill>
                  <a:srgbClr val="333333"/>
                </a:solidFill>
                <a:effectLst/>
                <a:latin typeface="Poppins" panose="00000500000000000000" pitchFamily="2" charset="0"/>
              </a:rPr>
              <a:t> </a:t>
            </a:r>
            <a:r>
              <a:rPr lang="vi-VN" b="0" i="0" dirty="0">
                <a:solidFill>
                  <a:srgbClr val="333333"/>
                </a:solidFill>
                <a:effectLst/>
                <a:latin typeface="Poppins" panose="00000500000000000000" pitchFamily="2" charset="0"/>
              </a:rPr>
              <a:t>ra màn hình.</a:t>
            </a:r>
            <a:endParaRPr lang="en-US" dirty="0"/>
          </a:p>
        </p:txBody>
      </p:sp>
    </p:spTree>
    <p:extLst>
      <p:ext uri="{BB962C8B-B14F-4D97-AF65-F5344CB8AC3E}">
        <p14:creationId xmlns:p14="http://schemas.microsoft.com/office/powerpoint/2010/main" val="225030721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9876871" cy="1200329"/>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 </a:t>
            </a:r>
            <a:r>
              <a:rPr lang="en-US" sz="3600" b="1" i="0" dirty="0">
                <a:solidFill>
                  <a:srgbClr val="25265E"/>
                </a:solidFill>
                <a:effectLst/>
                <a:latin typeface="euclid_circular_a"/>
              </a:rPr>
              <a:t>Example 4: Program to print full pyramid using *</a:t>
            </a:r>
          </a:p>
          <a:p>
            <a:endParaRPr lang="zh-CN" altLang="en-US" sz="3600" b="1" u="sng" dirty="0">
              <a:solidFill>
                <a:srgbClr val="D32F2F"/>
              </a:solidFill>
              <a:latin typeface="Calibri" panose="020F0502020204030204" pitchFamily="34" charset="0"/>
            </a:endParaRPr>
          </a:p>
        </p:txBody>
      </p:sp>
      <p:sp>
        <p:nvSpPr>
          <p:cNvPr id="5" name="TextBox 4">
            <a:extLst>
              <a:ext uri="{FF2B5EF4-FFF2-40B4-BE49-F238E27FC236}">
                <a16:creationId xmlns:a16="http://schemas.microsoft.com/office/drawing/2014/main" id="{C93660E5-C3A3-F39D-FBC9-0D3C046FFE3C}"/>
              </a:ext>
            </a:extLst>
          </p:cNvPr>
          <p:cNvSpPr txBox="1"/>
          <p:nvPr/>
        </p:nvSpPr>
        <p:spPr>
          <a:xfrm>
            <a:off x="5667102" y="1409936"/>
            <a:ext cx="5138057" cy="4524315"/>
          </a:xfrm>
          <a:prstGeom prst="rect">
            <a:avLst/>
          </a:prstGeom>
          <a:noFill/>
        </p:spPr>
        <p:txBody>
          <a:bodyPr wrap="square" rtlCol="0">
            <a:spAutoFit/>
          </a:bodyPr>
          <a:lstStyle/>
          <a:p>
            <a:r>
              <a:rPr lang="en-US" dirty="0"/>
              <a:t>Ý </a:t>
            </a:r>
            <a:r>
              <a:rPr lang="en-US" dirty="0" err="1"/>
              <a:t>tưởng</a:t>
            </a:r>
            <a:r>
              <a:rPr lang="en-US" dirty="0"/>
              <a:t>:</a:t>
            </a:r>
          </a:p>
          <a:p>
            <a:r>
              <a:rPr lang="en-US" b="0" dirty="0">
                <a:solidFill>
                  <a:schemeClr val="tx1">
                    <a:lumMod val="95000"/>
                    <a:lumOff val="5000"/>
                  </a:schemeClr>
                </a:solidFill>
                <a:effectLst/>
                <a:latin typeface="Consolas" panose="020B0609020204030204" pitchFamily="49" charset="0"/>
              </a:rPr>
              <a:t>This type of pyramid is a bit more complicated than the ones we studied above.</a:t>
            </a:r>
          </a:p>
          <a:p>
            <a:br>
              <a:rPr lang="en-US" b="0" dirty="0">
                <a:solidFill>
                  <a:schemeClr val="tx1">
                    <a:lumMod val="95000"/>
                    <a:lumOff val="5000"/>
                  </a:schemeClr>
                </a:solidFill>
                <a:effectLst/>
                <a:latin typeface="Consolas" panose="020B0609020204030204" pitchFamily="49" charset="0"/>
              </a:rPr>
            </a:br>
            <a:r>
              <a:rPr lang="en-US" b="0" dirty="0">
                <a:solidFill>
                  <a:schemeClr val="tx1">
                    <a:lumMod val="95000"/>
                    <a:lumOff val="5000"/>
                  </a:schemeClr>
                </a:solidFill>
                <a:effectLst/>
                <a:latin typeface="Consolas" panose="020B0609020204030204" pitchFamily="49" charset="0"/>
              </a:rPr>
              <a:t>The outermost loop starts from </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 = 1 to </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 = row + 1.</a:t>
            </a:r>
          </a:p>
          <a:p>
            <a:r>
              <a:rPr lang="en-US" b="0" dirty="0">
                <a:solidFill>
                  <a:schemeClr val="tx1">
                    <a:lumMod val="95000"/>
                    <a:lumOff val="5000"/>
                  </a:schemeClr>
                </a:solidFill>
                <a:effectLst/>
                <a:latin typeface="Consolas" panose="020B0609020204030204" pitchFamily="49" charset="0"/>
              </a:rPr>
              <a:t>Among the two inner loops, the for loop prints the required spaces for each row using formula (rows-</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)+1, where rows is the total number of rows and </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 is the current row number.</a:t>
            </a:r>
          </a:p>
          <a:p>
            <a:r>
              <a:rPr lang="en-US" b="0" dirty="0">
                <a:solidFill>
                  <a:schemeClr val="tx1">
                    <a:lumMod val="95000"/>
                    <a:lumOff val="5000"/>
                  </a:schemeClr>
                </a:solidFill>
                <a:effectLst/>
                <a:latin typeface="Consolas" panose="020B0609020204030204" pitchFamily="49" charset="0"/>
              </a:rPr>
              <a:t>The while loop prints the required number stars using formula 2 * </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 - 1. This formula gives the number of stars for each row, where row is </a:t>
            </a:r>
            <a:r>
              <a:rPr lang="en-US" b="0" dirty="0" err="1">
                <a:solidFill>
                  <a:schemeClr val="tx1">
                    <a:lumMod val="95000"/>
                    <a:lumOff val="5000"/>
                  </a:schemeClr>
                </a:solidFill>
                <a:effectLst/>
                <a:latin typeface="Consolas" panose="020B0609020204030204" pitchFamily="49" charset="0"/>
              </a:rPr>
              <a:t>i</a:t>
            </a:r>
            <a:r>
              <a:rPr lang="en-US" b="0" dirty="0">
                <a:solidFill>
                  <a:schemeClr val="tx1">
                    <a:lumMod val="95000"/>
                    <a:lumOff val="5000"/>
                  </a:schemeClr>
                </a:solidFill>
                <a:effectLst/>
                <a:latin typeface="Consolas" panose="020B0609020204030204" pitchFamily="49" charset="0"/>
              </a:rPr>
              <a:t>.</a:t>
            </a:r>
          </a:p>
        </p:txBody>
      </p:sp>
      <p:pic>
        <p:nvPicPr>
          <p:cNvPr id="6" name="Picture 5">
            <a:extLst>
              <a:ext uri="{FF2B5EF4-FFF2-40B4-BE49-F238E27FC236}">
                <a16:creationId xmlns:a16="http://schemas.microsoft.com/office/drawing/2014/main" id="{D75E8201-7307-DF32-BF88-B97B444ECA4D}"/>
              </a:ext>
            </a:extLst>
          </p:cNvPr>
          <p:cNvPicPr>
            <a:picLocks noChangeAspect="1"/>
          </p:cNvPicPr>
          <p:nvPr/>
        </p:nvPicPr>
        <p:blipFill>
          <a:blip r:embed="rId3"/>
          <a:stretch>
            <a:fillRect/>
          </a:stretch>
        </p:blipFill>
        <p:spPr>
          <a:xfrm>
            <a:off x="1865152" y="1963934"/>
            <a:ext cx="2648631" cy="1820085"/>
          </a:xfrm>
          <a:prstGeom prst="rect">
            <a:avLst/>
          </a:prstGeom>
        </p:spPr>
      </p:pic>
    </p:spTree>
    <p:extLst>
      <p:ext uri="{BB962C8B-B14F-4D97-AF65-F5344CB8AC3E}">
        <p14:creationId xmlns:p14="http://schemas.microsoft.com/office/powerpoint/2010/main" val="3551021863"/>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235950"/>
            <a:ext cx="8621556" cy="3785652"/>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vi-VN" sz="4000" b="0" i="0" u="none" strike="noStrike" baseline="0" dirty="0">
                <a:latin typeface="Times New Roman" panose="02020603050405020304" pitchFamily="18" charset="0"/>
              </a:rPr>
              <a:t>1. Nhập</a:t>
            </a:r>
            <a:r>
              <a:rPr lang="en-US" sz="4000" b="0" i="0" u="none" strike="noStrike" baseline="0" dirty="0">
                <a:latin typeface="Times New Roman" panose="02020603050405020304" pitchFamily="18" charset="0"/>
              </a:rPr>
              <a:t> </a:t>
            </a:r>
            <a:r>
              <a:rPr lang="vi-VN" sz="4000" b="0" i="0" u="none" strike="noStrike" baseline="0" dirty="0">
                <a:latin typeface="Times New Roman" panose="02020603050405020304" pitchFamily="18" charset="0"/>
              </a:rPr>
              <a:t>một</a:t>
            </a:r>
            <a:r>
              <a:rPr lang="en-US" sz="4000" b="0" i="0" u="none" strike="noStrike" baseline="0" dirty="0">
                <a:latin typeface="Times New Roman" panose="02020603050405020304" pitchFamily="18" charset="0"/>
              </a:rPr>
              <a:t> </a:t>
            </a:r>
            <a:r>
              <a:rPr lang="vi-VN" sz="4000" b="0" i="0" u="none" strike="noStrike" baseline="0" dirty="0">
                <a:latin typeface="Times New Roman" panose="02020603050405020304" pitchFamily="18" charset="0"/>
              </a:rPr>
              <a:t>số</a:t>
            </a:r>
            <a:r>
              <a:rPr lang="en-US" sz="4000" b="0" i="0" u="none" strike="noStrike" baseline="0" dirty="0">
                <a:latin typeface="Times New Roman" panose="02020603050405020304" pitchFamily="18" charset="0"/>
              </a:rPr>
              <a:t> </a:t>
            </a:r>
            <a:r>
              <a:rPr lang="vi-VN" sz="4000" b="0" i="0" u="none" strike="noStrike" baseline="0" dirty="0">
                <a:latin typeface="Times New Roman" panose="02020603050405020304" pitchFamily="18" charset="0"/>
              </a:rPr>
              <a:t>nguyên</a:t>
            </a:r>
            <a:r>
              <a:rPr lang="en-US" sz="4000" b="0" i="0" u="none" strike="noStrike" baseline="0" dirty="0">
                <a:latin typeface="Times New Roman" panose="02020603050405020304" pitchFamily="18" charset="0"/>
              </a:rPr>
              <a:t> </a:t>
            </a:r>
            <a:r>
              <a:rPr lang="vi-VN" sz="4000" b="0" i="0" u="none" strike="noStrike" baseline="0" dirty="0">
                <a:latin typeface="Times New Roman" panose="02020603050405020304" pitchFamily="18" charset="0"/>
              </a:rPr>
              <a:t>dương</a:t>
            </a:r>
            <a:r>
              <a:rPr lang="en-US" sz="4000" b="0" i="0" u="none" strike="noStrike" baseline="0" dirty="0">
                <a:latin typeface="Times New Roman" panose="02020603050405020304" pitchFamily="18" charset="0"/>
              </a:rPr>
              <a:t> </a:t>
            </a:r>
            <a:r>
              <a:rPr lang="vi-VN" sz="4000" b="0" i="0" u="none" strike="noStrike" baseline="0" dirty="0">
                <a:latin typeface="Times New Roman" panose="02020603050405020304" pitchFamily="18" charset="0"/>
              </a:rPr>
              <a:t>n. Tính: </a:t>
            </a:r>
          </a:p>
          <a:p>
            <a:r>
              <a:rPr lang="pt-BR" sz="4000" b="0" i="0" u="none" strike="noStrike" baseline="0" dirty="0">
                <a:latin typeface="Times New Roman" panose="02020603050405020304" pitchFamily="18" charset="0"/>
              </a:rPr>
              <a:t>a.S = 1 + 2 + … + n </a:t>
            </a:r>
          </a:p>
          <a:p>
            <a:r>
              <a:rPr lang="pt-BR" sz="4000" b="0" i="0" u="none" strike="noStrike" baseline="0" dirty="0">
                <a:latin typeface="Times New Roman" panose="02020603050405020304" pitchFamily="18" charset="0"/>
              </a:rPr>
              <a:t>b.S = 1^2 + 2^2 + … + n^2 </a:t>
            </a:r>
          </a:p>
          <a:p>
            <a:r>
              <a:rPr lang="pt-BR" sz="4000" b="0" i="0" u="none" strike="noStrike" baseline="0" dirty="0">
                <a:latin typeface="Times New Roman" panose="02020603050405020304" pitchFamily="18" charset="0"/>
              </a:rPr>
              <a:t>c.S = 1 + 1/2 + … + 1/n </a:t>
            </a:r>
          </a:p>
          <a:p>
            <a:r>
              <a:rPr lang="pt-BR" sz="4000" b="0" i="0" u="none" strike="noStrike" baseline="0" dirty="0">
                <a:latin typeface="Times New Roman" panose="02020603050405020304" pitchFamily="18" charset="0"/>
              </a:rPr>
              <a:t>d.S = 1*2*…*n = n! </a:t>
            </a:r>
          </a:p>
          <a:p>
            <a:r>
              <a:rPr lang="pt-BR" sz="4000" b="0" i="0" u="none" strike="noStrike" baseline="0" dirty="0">
                <a:latin typeface="Times New Roman" panose="02020603050405020304" pitchFamily="18" charset="0"/>
              </a:rPr>
              <a:t>e.S = 1! + 2! + … + n!</a:t>
            </a:r>
          </a:p>
        </p:txBody>
      </p:sp>
    </p:spTree>
    <p:extLst>
      <p:ext uri="{BB962C8B-B14F-4D97-AF65-F5344CB8AC3E}">
        <p14:creationId xmlns:p14="http://schemas.microsoft.com/office/powerpoint/2010/main" val="4026623210"/>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235950"/>
            <a:ext cx="8621556" cy="4154984"/>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vi-VN" sz="4400" b="0" i="0" u="none" strike="noStrike" baseline="0" dirty="0">
                <a:latin typeface="Times New Roman" panose="02020603050405020304" pitchFamily="18" charset="0"/>
              </a:rPr>
              <a:t>1.</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Nhập</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vào</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1 số</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nguyên</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dương</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 đếm</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xem</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 có</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baonhiêu</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chữ</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số, tìm</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ra</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chữ</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số</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lớn</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nhất, chữ</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số</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nhỏ</a:t>
            </a:r>
            <a:r>
              <a:rPr lang="en-US" sz="4400" b="0" i="0" u="none" strike="noStrike" baseline="0" dirty="0">
                <a:latin typeface="Times New Roman" panose="02020603050405020304" pitchFamily="18" charset="0"/>
              </a:rPr>
              <a:t> </a:t>
            </a:r>
            <a:r>
              <a:rPr lang="vi-VN" sz="4400" b="0" i="0" u="none" strike="noStrike" baseline="0" dirty="0">
                <a:latin typeface="Times New Roman" panose="02020603050405020304" pitchFamily="18" charset="0"/>
              </a:rPr>
              <a:t>nhất.</a:t>
            </a:r>
          </a:p>
          <a:p>
            <a:r>
              <a:rPr lang="en-US" sz="4400" b="0" i="0" u="none" strike="noStrike" baseline="0" dirty="0" err="1">
                <a:latin typeface="Times New Roman" panose="02020603050405020304" pitchFamily="18" charset="0"/>
              </a:rPr>
              <a:t>Vd</a:t>
            </a:r>
            <a:r>
              <a:rPr lang="en-US" sz="4400" b="0" i="0" u="none" strike="noStrike" baseline="0" dirty="0">
                <a:latin typeface="Times New Roman" panose="02020603050405020304" pitchFamily="18" charset="0"/>
              </a:rPr>
              <a:t>: n = 216935</a:t>
            </a:r>
          </a:p>
          <a:p>
            <a:r>
              <a:rPr lang="en-US" sz="4400" b="0" i="0" u="none" strike="noStrike" baseline="0" dirty="0">
                <a:latin typeface="Times New Roman" panose="02020603050405020304" pitchFamily="18" charset="0"/>
              </a:rPr>
              <a:t></a:t>
            </a:r>
            <a:r>
              <a:rPr lang="en-US" sz="4400" b="0" i="0" u="none" strike="noStrike" baseline="0" dirty="0" err="1">
                <a:latin typeface="Times New Roman" panose="02020603050405020304" pitchFamily="18" charset="0"/>
              </a:rPr>
              <a:t>Có</a:t>
            </a:r>
            <a:r>
              <a:rPr lang="en-US" sz="4400" b="0" i="0" u="none" strike="noStrike" baseline="0" dirty="0">
                <a:latin typeface="Times New Roman" panose="02020603050405020304" pitchFamily="18" charset="0"/>
              </a:rPr>
              <a:t> 6 </a:t>
            </a:r>
            <a:r>
              <a:rPr lang="en-US" sz="4400" b="0" i="0" u="none" strike="noStrike" baseline="0" dirty="0" err="1">
                <a:latin typeface="Times New Roman" panose="02020603050405020304" pitchFamily="18" charset="0"/>
              </a:rPr>
              <a:t>chữ</a:t>
            </a:r>
            <a:r>
              <a:rPr lang="en-US" sz="4400" b="0" i="0" u="none" strike="noStrike" baseline="0" dirty="0">
                <a:latin typeface="Times New Roman" panose="02020603050405020304" pitchFamily="18" charset="0"/>
              </a:rPr>
              <a:t> </a:t>
            </a:r>
            <a:r>
              <a:rPr lang="en-US" sz="4400" b="0" i="0" u="none" strike="noStrike" baseline="0" dirty="0" err="1">
                <a:latin typeface="Times New Roman" panose="02020603050405020304" pitchFamily="18" charset="0"/>
              </a:rPr>
              <a:t>số</a:t>
            </a:r>
            <a:endParaRPr lang="en-US" sz="4400" b="0" i="0" u="none" strike="noStrike" baseline="0" dirty="0">
              <a:latin typeface="Times New Roman" panose="02020603050405020304" pitchFamily="18" charset="0"/>
            </a:endParaRPr>
          </a:p>
          <a:p>
            <a:r>
              <a:rPr lang="en-US" sz="4400" b="0" i="0" u="none" strike="noStrike" baseline="0" dirty="0">
                <a:latin typeface="Times New Roman" panose="02020603050405020304" pitchFamily="18" charset="0"/>
              </a:rPr>
              <a:t></a:t>
            </a:r>
            <a:r>
              <a:rPr lang="en-US" sz="4400" b="0" i="0" u="none" strike="noStrike" baseline="0" dirty="0" err="1">
                <a:latin typeface="Times New Roman" panose="02020603050405020304" pitchFamily="18" charset="0"/>
              </a:rPr>
              <a:t>Chữ</a:t>
            </a:r>
            <a:r>
              <a:rPr lang="en-US" sz="4400" b="0" i="0" u="none" strike="noStrike" baseline="0" dirty="0">
                <a:latin typeface="Times New Roman" panose="02020603050405020304" pitchFamily="18" charset="0"/>
              </a:rPr>
              <a:t> </a:t>
            </a:r>
            <a:r>
              <a:rPr lang="en-US" sz="4400" b="0" i="0" u="none" strike="noStrike" baseline="0" dirty="0" err="1">
                <a:latin typeface="Times New Roman" panose="02020603050405020304" pitchFamily="18" charset="0"/>
              </a:rPr>
              <a:t>số</a:t>
            </a:r>
            <a:r>
              <a:rPr lang="en-US" sz="4400" b="0" i="0" u="none" strike="noStrike" baseline="0" dirty="0">
                <a:latin typeface="Times New Roman" panose="02020603050405020304" pitchFamily="18" charset="0"/>
              </a:rPr>
              <a:t> Min = 1, </a:t>
            </a:r>
            <a:r>
              <a:rPr lang="en-US" sz="4400" b="0" i="0" u="none" strike="noStrike" baseline="0" dirty="0" err="1">
                <a:latin typeface="Times New Roman" panose="02020603050405020304" pitchFamily="18" charset="0"/>
              </a:rPr>
              <a:t>Chữ</a:t>
            </a:r>
            <a:r>
              <a:rPr lang="en-US" sz="4400" b="0" i="0" u="none" strike="noStrike" baseline="0" dirty="0">
                <a:latin typeface="Times New Roman" panose="02020603050405020304" pitchFamily="18" charset="0"/>
              </a:rPr>
              <a:t> </a:t>
            </a:r>
            <a:r>
              <a:rPr lang="en-US" sz="4400" b="0" i="0" u="none" strike="noStrike" baseline="0" dirty="0" err="1">
                <a:latin typeface="Times New Roman" panose="02020603050405020304" pitchFamily="18" charset="0"/>
              </a:rPr>
              <a:t>số</a:t>
            </a:r>
            <a:r>
              <a:rPr lang="en-US" sz="4400" b="0" i="0" u="none" strike="noStrike" baseline="0" dirty="0">
                <a:latin typeface="Times New Roman" panose="02020603050405020304" pitchFamily="18" charset="0"/>
              </a:rPr>
              <a:t> Max = 9</a:t>
            </a:r>
          </a:p>
        </p:txBody>
      </p:sp>
    </p:spTree>
    <p:extLst>
      <p:ext uri="{BB962C8B-B14F-4D97-AF65-F5344CB8AC3E}">
        <p14:creationId xmlns:p14="http://schemas.microsoft.com/office/powerpoint/2010/main" val="2680126077"/>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pic>
        <p:nvPicPr>
          <p:cNvPr id="3" name="Picture 2">
            <a:extLst>
              <a:ext uri="{FF2B5EF4-FFF2-40B4-BE49-F238E27FC236}">
                <a16:creationId xmlns:a16="http://schemas.microsoft.com/office/drawing/2014/main" id="{EE8FC821-F540-4824-9890-C3F39DB701A3}"/>
              </a:ext>
            </a:extLst>
          </p:cNvPr>
          <p:cNvPicPr>
            <a:picLocks noChangeAspect="1"/>
          </p:cNvPicPr>
          <p:nvPr/>
        </p:nvPicPr>
        <p:blipFill>
          <a:blip r:embed="rId3"/>
          <a:stretch>
            <a:fillRect/>
          </a:stretch>
        </p:blipFill>
        <p:spPr>
          <a:xfrm>
            <a:off x="742278" y="1020020"/>
            <a:ext cx="11144922" cy="5151957"/>
          </a:xfrm>
          <a:prstGeom prst="rect">
            <a:avLst/>
          </a:prstGeom>
        </p:spPr>
      </p:pic>
    </p:spTree>
    <p:extLst>
      <p:ext uri="{BB962C8B-B14F-4D97-AF65-F5344CB8AC3E}">
        <p14:creationId xmlns:p14="http://schemas.microsoft.com/office/powerpoint/2010/main" val="20979480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pic>
        <p:nvPicPr>
          <p:cNvPr id="4" name="Picture 3">
            <a:extLst>
              <a:ext uri="{FF2B5EF4-FFF2-40B4-BE49-F238E27FC236}">
                <a16:creationId xmlns:a16="http://schemas.microsoft.com/office/drawing/2014/main" id="{7EF75873-D927-E60B-E4B0-D6D447193795}"/>
              </a:ext>
            </a:extLst>
          </p:cNvPr>
          <p:cNvPicPr>
            <a:picLocks noChangeAspect="1"/>
          </p:cNvPicPr>
          <p:nvPr/>
        </p:nvPicPr>
        <p:blipFill>
          <a:blip r:embed="rId3"/>
          <a:stretch>
            <a:fillRect/>
          </a:stretch>
        </p:blipFill>
        <p:spPr>
          <a:xfrm>
            <a:off x="825453" y="1171934"/>
            <a:ext cx="11223812" cy="5078611"/>
          </a:xfrm>
          <a:prstGeom prst="rect">
            <a:avLst/>
          </a:prstGeom>
        </p:spPr>
      </p:pic>
    </p:spTree>
    <p:extLst>
      <p:ext uri="{BB962C8B-B14F-4D97-AF65-F5344CB8AC3E}">
        <p14:creationId xmlns:p14="http://schemas.microsoft.com/office/powerpoint/2010/main" val="2916130309"/>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pic>
        <p:nvPicPr>
          <p:cNvPr id="3" name="Picture 2">
            <a:extLst>
              <a:ext uri="{FF2B5EF4-FFF2-40B4-BE49-F238E27FC236}">
                <a16:creationId xmlns:a16="http://schemas.microsoft.com/office/drawing/2014/main" id="{4D4608D3-2E35-B562-7730-00C587A5FCCA}"/>
              </a:ext>
            </a:extLst>
          </p:cNvPr>
          <p:cNvPicPr>
            <a:picLocks noChangeAspect="1"/>
          </p:cNvPicPr>
          <p:nvPr/>
        </p:nvPicPr>
        <p:blipFill>
          <a:blip r:embed="rId3"/>
          <a:stretch>
            <a:fillRect/>
          </a:stretch>
        </p:blipFill>
        <p:spPr>
          <a:xfrm>
            <a:off x="753034" y="1171934"/>
            <a:ext cx="10944113" cy="5145683"/>
          </a:xfrm>
          <a:prstGeom prst="rect">
            <a:avLst/>
          </a:prstGeom>
        </p:spPr>
      </p:pic>
    </p:spTree>
    <p:extLst>
      <p:ext uri="{BB962C8B-B14F-4D97-AF65-F5344CB8AC3E}">
        <p14:creationId xmlns:p14="http://schemas.microsoft.com/office/powerpoint/2010/main" val="375241368"/>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602749"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7</a:t>
              </a:r>
              <a:r>
                <a:rPr lang="vi-VN" altLang="zh-CN" sz="3600" b="1" u="sng" dirty="0">
                  <a:solidFill>
                    <a:srgbClr val="D32F2F"/>
                  </a:solidFill>
                  <a:latin typeface="Calibri" panose="020F0502020204030204" pitchFamily="34" charset="0"/>
                </a:rPr>
                <a:t>. </a:t>
              </a:r>
              <a:r>
                <a:rPr lang="en-US" altLang="zh-CN" sz="3600" b="1" u="sng" dirty="0">
                  <a:solidFill>
                    <a:srgbClr val="D32F2F"/>
                  </a:solidFill>
                  <a:latin typeface="Calibri" panose="020F0502020204030204" pitchFamily="34" charset="0"/>
                </a:rPr>
                <a:t>BÀI TẬP</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235950"/>
            <a:ext cx="8621556" cy="5215338"/>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Cho N = 20 </a:t>
            </a:r>
          </a:p>
          <a:p>
            <a:pPr>
              <a:lnSpc>
                <a:spcPct val="120000"/>
              </a:lnSpc>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Yêu</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cầu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dùng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2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for, while)</a:t>
            </a:r>
          </a:p>
          <a:p>
            <a:pPr marL="514350" indent="-514350">
              <a:lnSpc>
                <a:spcPct val="120000"/>
              </a:lnSpc>
              <a:buAutoNum type="arabicPeriod"/>
            </a:pP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Xuất</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ra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màn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hình N lần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câu</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thông báo “Hello Python”</a:t>
            </a: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tổng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cho</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đến N</a:t>
            </a: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tổng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các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CHẴN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nằm</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đoạn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0 đến N</a:t>
            </a: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tổng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các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LẼ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nằm</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đoạn</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0 đến N</a:t>
            </a: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trung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bình</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cộng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các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trong list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cho</a:t>
            </a:r>
            <a:r>
              <a:rPr lang="en-US" altLang="zh-CN" sz="280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trước</a:t>
            </a:r>
            <a:endPar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tổng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đến N, nếu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đến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13 thì không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chạy</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nữa và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xuất</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kết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quả</a:t>
            </a:r>
            <a:endPar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marL="514350" indent="-514350">
              <a:lnSpc>
                <a:spcPct val="120000"/>
              </a:lnSpc>
              <a:buAutoNum type="arabicPeriod"/>
            </a:pP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Tính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tổng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đến N,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riêng</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số</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17 thì </a:t>
            </a:r>
            <a:r>
              <a:rPr lang="en-US" altLang="zh-CN"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bỏ</a:t>
            </a:r>
            <a:r>
              <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qua</a:t>
            </a:r>
          </a:p>
        </p:txBody>
      </p:sp>
    </p:spTree>
    <p:extLst>
      <p:ext uri="{BB962C8B-B14F-4D97-AF65-F5344CB8AC3E}">
        <p14:creationId xmlns:p14="http://schemas.microsoft.com/office/powerpoint/2010/main" val="3870395343"/>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138681" cy="646331"/>
            </a:xfrm>
            <a:prstGeom prst="rect">
              <a:avLst/>
            </a:prstGeom>
            <a:noFill/>
          </p:spPr>
          <p:txBody>
            <a:bodyPr wrap="none" rtlCol="0">
              <a:spAutoFit/>
              <a:scene3d>
                <a:camera prst="orthographicFront"/>
                <a:lightRig rig="threePt" dir="t"/>
              </a:scene3d>
              <a:sp3d contourW="12700"/>
            </a:bodyPr>
            <a:lstStyle/>
            <a:p>
              <a:r>
                <a:rPr lang="en-US" altLang="zh-CN" sz="3600" b="1" u="sng" dirty="0" err="1">
                  <a:solidFill>
                    <a:srgbClr val="D32F2F"/>
                  </a:solidFill>
                  <a:latin typeface="Calibri" panose="020F0502020204030204" pitchFamily="34" charset="0"/>
                </a:rPr>
                <a:t>FizzBuzz</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5" name="TextBox 4">
            <a:extLst>
              <a:ext uri="{FF2B5EF4-FFF2-40B4-BE49-F238E27FC236}">
                <a16:creationId xmlns:a16="http://schemas.microsoft.com/office/drawing/2014/main" id="{9504A2EF-2F57-6E48-6CB5-57FA34C40394}"/>
              </a:ext>
            </a:extLst>
          </p:cNvPr>
          <p:cNvSpPr txBox="1"/>
          <p:nvPr/>
        </p:nvSpPr>
        <p:spPr>
          <a:xfrm>
            <a:off x="520358" y="1432136"/>
            <a:ext cx="9412942" cy="4708981"/>
          </a:xfrm>
          <a:prstGeom prst="rect">
            <a:avLst/>
          </a:prstGeom>
          <a:noFill/>
        </p:spPr>
        <p:txBody>
          <a:bodyPr wrap="square">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Black" panose="020B0A04020102020204" pitchFamily="34" charset="0"/>
              </a:rPr>
              <a:t>Instructions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666666"/>
                </a:solidFill>
                <a:effectLst/>
                <a:latin typeface="Arial Black" panose="020B0A04020102020204" pitchFamily="34" charset="0"/>
              </a:rPr>
              <a:t>You are going to write a program that automatically prints the solution to the </a:t>
            </a:r>
            <a:r>
              <a:rPr kumimoji="0" lang="en-US" altLang="en-US" sz="2000" b="0" i="0" u="none" strike="noStrike" cap="none" normalizeH="0" baseline="0" dirty="0" err="1">
                <a:ln>
                  <a:noFill/>
                </a:ln>
                <a:solidFill>
                  <a:srgbClr val="666666"/>
                </a:solidFill>
                <a:effectLst/>
                <a:latin typeface="Arial Black" panose="020B0A04020102020204" pitchFamily="34" charset="0"/>
              </a:rPr>
              <a:t>FizzBuzz</a:t>
            </a:r>
            <a:r>
              <a:rPr kumimoji="0" lang="en-US" altLang="en-US" sz="2000" b="0" i="0" u="none" strike="noStrike" cap="none" normalizeH="0" baseline="0" dirty="0">
                <a:ln>
                  <a:noFill/>
                </a:ln>
                <a:solidFill>
                  <a:srgbClr val="666666"/>
                </a:solidFill>
                <a:effectLst/>
                <a:latin typeface="Arial Black" panose="020B0A04020102020204" pitchFamily="34" charset="0"/>
              </a:rPr>
              <a:t> game.</a:t>
            </a:r>
            <a:endParaRPr kumimoji="0" lang="en-US" altLang="en-US" sz="2000" b="0" i="0" u="none" strike="noStrike" cap="none" normalizeH="0" baseline="0" dirty="0">
              <a:ln>
                <a:noFill/>
              </a:ln>
              <a:solidFill>
                <a:schemeClr val="tx1"/>
              </a:solidFill>
              <a:effectLst/>
              <a:latin typeface="Arial Black" panose="020B0A040201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Black" panose="020B0A04020102020204" pitchFamily="34" charset="0"/>
              </a:rPr>
              <a:t>Your program should print each number from 1 to 100 in turn.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Black" panose="020B0A04020102020204" pitchFamily="34" charset="0"/>
              </a:rPr>
              <a:t>When the number is divisible by 3 then instead of printing the number it should print "Fizz".</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Black" panose="020B0A04020102020204" pitchFamily="34" charset="0"/>
              </a:rPr>
              <a:t>When the number is divisible by 5, then instead of printing the number it should print "Buzz".`</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Arial Black" panose="020B0A04020102020204" pitchFamily="34" charset="0"/>
              </a:rPr>
              <a:t>  And if the number is divisible by both 3 and 5 e.g. 15 then instead of the number it should print "</a:t>
            </a:r>
            <a:r>
              <a:rPr kumimoji="0" lang="en-US" altLang="en-US" sz="2000" b="0" i="0" u="none" strike="noStrike" cap="none" normalizeH="0" baseline="0" dirty="0" err="1">
                <a:ln>
                  <a:noFill/>
                </a:ln>
                <a:solidFill>
                  <a:schemeClr val="tx1"/>
                </a:solidFill>
                <a:effectLst/>
                <a:latin typeface="Arial Black" panose="020B0A04020102020204" pitchFamily="34" charset="0"/>
              </a:rPr>
              <a:t>FizzBuzz</a:t>
            </a:r>
            <a:r>
              <a:rPr kumimoji="0" lang="en-US" altLang="en-US" sz="2000" b="0" i="0" u="none" strike="noStrike" cap="none" normalizeH="0" baseline="0" dirty="0">
                <a:ln>
                  <a:noFill/>
                </a:ln>
                <a:solidFill>
                  <a:schemeClr val="tx1"/>
                </a:solidFill>
                <a:effectLst/>
                <a:latin typeface="Arial Black" panose="020B0A04020102020204" pitchFamily="34" charset="0"/>
              </a:rPr>
              <a:t>"</a:t>
            </a:r>
          </a:p>
          <a:p>
            <a:pPr marL="342900" indent="-342900" algn="l">
              <a:buFont typeface="Arial" panose="020B0604020202020204" pitchFamily="34" charset="0"/>
              <a:buChar char="•"/>
            </a:pPr>
            <a:r>
              <a:rPr lang="en-US" sz="2000" b="1" i="0" dirty="0">
                <a:effectLst/>
                <a:latin typeface="Arial Black" panose="020B0A04020102020204" pitchFamily="34" charset="0"/>
              </a:rPr>
              <a:t>Hint</a:t>
            </a:r>
          </a:p>
          <a:p>
            <a:pPr algn="l">
              <a:buFont typeface="+mj-lt"/>
              <a:buAutoNum type="arabicPeriod"/>
            </a:pPr>
            <a:r>
              <a:rPr lang="en-US" sz="2000" b="0" i="0" dirty="0">
                <a:solidFill>
                  <a:srgbClr val="666666"/>
                </a:solidFill>
                <a:effectLst/>
                <a:latin typeface="Arial Black" panose="020B0A04020102020204" pitchFamily="34" charset="0"/>
              </a:rPr>
              <a:t>Remember your answer should start from 1 and go up to and including 100.</a:t>
            </a:r>
          </a:p>
          <a:p>
            <a:pPr algn="l"/>
            <a:r>
              <a:rPr lang="en-US" sz="2000" b="0" i="0" dirty="0">
                <a:solidFill>
                  <a:srgbClr val="666666"/>
                </a:solidFill>
                <a:effectLst/>
                <a:latin typeface="Arial Black" panose="020B0A04020102020204" pitchFamily="34" charset="0"/>
              </a:rPr>
              <a:t>2. Each number/text should be printed on a separate line.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Arial Black" panose="020B0A04020102020204" pitchFamily="34" charset="0"/>
            </a:endParaRPr>
          </a:p>
        </p:txBody>
      </p:sp>
      <p:pic>
        <p:nvPicPr>
          <p:cNvPr id="7" name="Picture 6">
            <a:extLst>
              <a:ext uri="{FF2B5EF4-FFF2-40B4-BE49-F238E27FC236}">
                <a16:creationId xmlns:a16="http://schemas.microsoft.com/office/drawing/2014/main" id="{DB7182B9-28E8-BC98-0330-284CD5162F8A}"/>
              </a:ext>
            </a:extLst>
          </p:cNvPr>
          <p:cNvPicPr>
            <a:picLocks noChangeAspect="1"/>
          </p:cNvPicPr>
          <p:nvPr/>
        </p:nvPicPr>
        <p:blipFill>
          <a:blip r:embed="rId3"/>
          <a:stretch>
            <a:fillRect/>
          </a:stretch>
        </p:blipFill>
        <p:spPr>
          <a:xfrm>
            <a:off x="9688325" y="1643062"/>
            <a:ext cx="2066925" cy="3571875"/>
          </a:xfrm>
          <a:prstGeom prst="rect">
            <a:avLst/>
          </a:prstGeom>
        </p:spPr>
      </p:pic>
    </p:spTree>
    <p:extLst>
      <p:ext uri="{BB962C8B-B14F-4D97-AF65-F5344CB8AC3E}">
        <p14:creationId xmlns:p14="http://schemas.microsoft.com/office/powerpoint/2010/main" val="327604765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865151" y="349790"/>
            <a:ext cx="4136228" cy="721592"/>
            <a:chOff x="6096000" y="2068962"/>
            <a:chExt cx="5061857" cy="721592"/>
          </a:xfrm>
        </p:grpSpPr>
        <p:sp>
          <p:nvSpPr>
            <p:cNvPr id="21" name="文本框 20"/>
            <p:cNvSpPr txBox="1"/>
            <p:nvPr/>
          </p:nvSpPr>
          <p:spPr>
            <a:xfrm>
              <a:off x="6096000" y="2068962"/>
              <a:ext cx="2791938" cy="646331"/>
            </a:xfrm>
            <a:prstGeom prst="rect">
              <a:avLst/>
            </a:prstGeom>
            <a:noFill/>
          </p:spPr>
          <p:txBody>
            <a:bodyPr wrap="none" rtlCol="0">
              <a:spAutoFit/>
              <a:scene3d>
                <a:camera prst="orthographicFront"/>
                <a:lightRig rig="threePt" dir="t"/>
              </a:scene3d>
              <a:sp3d contourW="12700"/>
            </a:bodyPr>
            <a:lstStyle/>
            <a:p>
              <a:r>
                <a:rPr lang="en-US" altLang="zh-CN" sz="3600" b="1" u="sng" dirty="0" err="1">
                  <a:solidFill>
                    <a:srgbClr val="D32F2F"/>
                  </a:solidFill>
                  <a:latin typeface="Calibri" panose="020F0502020204030204" pitchFamily="34" charset="0"/>
                </a:rPr>
                <a:t>Singning</a:t>
              </a:r>
              <a:r>
                <a:rPr lang="en-US" altLang="zh-CN" sz="3600" b="1" u="sng" dirty="0">
                  <a:solidFill>
                    <a:srgbClr val="D32F2F"/>
                  </a:solidFill>
                  <a:latin typeface="Calibri" panose="020F0502020204030204" pitchFamily="34" charset="0"/>
                </a:rPr>
                <a:t> in</a:t>
              </a:r>
              <a:endParaRPr lang="vi-VN" altLang="zh-CN" sz="3600" b="1" u="sng" dirty="0">
                <a:solidFill>
                  <a:srgbClr val="D32F2F"/>
                </a:solidFill>
                <a:latin typeface="Calibri" panose="020F0502020204030204" pitchFamily="34" charset="0"/>
              </a:endParaRPr>
            </a:p>
          </p:txBody>
        </p:sp>
        <p:sp>
          <p:nvSpPr>
            <p:cNvPr id="22" name="文本框 21"/>
            <p:cNvSpPr txBox="1"/>
            <p:nvPr/>
          </p:nvSpPr>
          <p:spPr>
            <a:xfrm>
              <a:off x="6096000" y="2482777"/>
              <a:ext cx="5061857"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grpSp>
      <p:sp>
        <p:nvSpPr>
          <p:cNvPr id="5" name="TextBox 4">
            <a:extLst>
              <a:ext uri="{FF2B5EF4-FFF2-40B4-BE49-F238E27FC236}">
                <a16:creationId xmlns:a16="http://schemas.microsoft.com/office/drawing/2014/main" id="{9504A2EF-2F57-6E48-6CB5-57FA34C40394}"/>
              </a:ext>
            </a:extLst>
          </p:cNvPr>
          <p:cNvSpPr txBox="1"/>
          <p:nvPr/>
        </p:nvSpPr>
        <p:spPr>
          <a:xfrm>
            <a:off x="520358" y="1432136"/>
            <a:ext cx="9412942" cy="4154984"/>
          </a:xfrm>
          <a:prstGeom prst="rect">
            <a:avLst/>
          </a:prstGeom>
          <a:noFill/>
        </p:spPr>
        <p:txBody>
          <a:bodyPr wrap="square">
            <a:spAutoFit/>
          </a:bodyPr>
          <a:lstStyle/>
          <a:p>
            <a:pPr marR="0" lvl="0" algn="just" defTabSz="914400" rtl="0" eaLnBrk="0" fontAlgn="base" latinLnBrk="0" hangingPunct="0">
              <a:lnSpc>
                <a:spcPct val="100000"/>
              </a:lnSpc>
              <a:spcBef>
                <a:spcPct val="0"/>
              </a:spcBef>
              <a:spcAft>
                <a:spcPct val="0"/>
              </a:spcAft>
              <a:buClrTx/>
              <a:buSzTx/>
              <a:tabLst/>
            </a:pPr>
            <a:r>
              <a:rPr lang="en-US" sz="2400" b="0" i="0" dirty="0">
                <a:solidFill>
                  <a:srgbClr val="333333"/>
                </a:solidFill>
                <a:effectLst/>
                <a:latin typeface="Roboto" panose="02000000000000000000" pitchFamily="2" charset="0"/>
              </a:rPr>
              <a:t>In this workbook, Samantha will sign into her favorite social network: </a:t>
            </a:r>
            <a:r>
              <a:rPr lang="en-US" sz="2400" b="0" i="0" dirty="0" err="1">
                <a:solidFill>
                  <a:srgbClr val="333333"/>
                </a:solidFill>
                <a:effectLst/>
                <a:latin typeface="Roboto" panose="02000000000000000000" pitchFamily="2" charset="0"/>
              </a:rPr>
              <a:t>Pythongram</a:t>
            </a:r>
            <a:r>
              <a:rPr lang="en-US" sz="2400" b="0" i="0" dirty="0">
                <a:solidFill>
                  <a:srgbClr val="333333"/>
                </a:solidFill>
                <a:effectLst/>
                <a:latin typeface="Roboto" panose="02000000000000000000" pitchFamily="2" charset="0"/>
              </a:rPr>
              <a:t>!</a:t>
            </a:r>
          </a:p>
          <a:p>
            <a:pPr marL="342900" indent="-342900" algn="just" eaLnBrk="0" fontAlgn="base" hangingPunct="0">
              <a:spcBef>
                <a:spcPct val="0"/>
              </a:spcBef>
              <a:spcAft>
                <a:spcPct val="0"/>
              </a:spcAft>
              <a:buFont typeface="Arial" panose="020B0604020202020204" pitchFamily="34" charset="0"/>
              <a:buChar char="•"/>
            </a:pPr>
            <a:r>
              <a:rPr lang="en-US" sz="2400" b="1" i="0" dirty="0">
                <a:solidFill>
                  <a:srgbClr val="333333"/>
                </a:solidFill>
                <a:effectLst/>
                <a:latin typeface="Roboto" panose="02000000000000000000" pitchFamily="2" charset="0"/>
              </a:rPr>
              <a:t>Task 1 : </a:t>
            </a:r>
            <a:r>
              <a:rPr lang="en-US" sz="2400" b="0" i="0" dirty="0">
                <a:solidFill>
                  <a:srgbClr val="333333"/>
                </a:solidFill>
                <a:effectLst/>
                <a:latin typeface="Roboto" panose="02000000000000000000" pitchFamily="2" charset="0"/>
              </a:rPr>
              <a:t>The program starts with a stored username and password:</a:t>
            </a:r>
          </a:p>
          <a:p>
            <a:pPr algn="just" eaLnBrk="0" fontAlgn="base" hangingPunct="0">
              <a:spcBef>
                <a:spcPct val="0"/>
              </a:spcBef>
              <a:spcAft>
                <a:spcPct val="0"/>
              </a:spcAft>
            </a:pPr>
            <a:r>
              <a:rPr lang="en-US" sz="2400" b="0" i="0" dirty="0">
                <a:solidFill>
                  <a:srgbClr val="333333"/>
                </a:solidFill>
                <a:effectLst/>
                <a:highlight>
                  <a:srgbClr val="FFFF00"/>
                </a:highlight>
                <a:latin typeface="Roboto" panose="02000000000000000000" pitchFamily="2" charset="0"/>
              </a:rPr>
              <a:t>username: Tancool password: Python</a:t>
            </a:r>
            <a:endParaRPr lang="en-US" sz="2400" b="1" i="0" dirty="0">
              <a:solidFill>
                <a:srgbClr val="333333"/>
              </a:solidFill>
              <a:effectLst/>
              <a:highlight>
                <a:srgbClr val="FFFF00"/>
              </a:highlight>
              <a:latin typeface="Roboto" panose="02000000000000000000" pitchFamily="2" charset="0"/>
            </a:endParaRPr>
          </a:p>
          <a:p>
            <a:pPr marR="0" lvl="0" algn="just" defTabSz="914400" rtl="0" eaLnBrk="0" fontAlgn="base" latinLnBrk="0" hangingPunct="0">
              <a:lnSpc>
                <a:spcPct val="100000"/>
              </a:lnSpc>
              <a:spcBef>
                <a:spcPct val="0"/>
              </a:spcBef>
              <a:spcAft>
                <a:spcPct val="0"/>
              </a:spcAft>
              <a:buClrTx/>
              <a:buSzTx/>
              <a:tabLst/>
            </a:pPr>
            <a:r>
              <a:rPr lang="en-US" sz="2400" b="0" i="0" dirty="0">
                <a:solidFill>
                  <a:srgbClr val="333333"/>
                </a:solidFill>
                <a:effectLst/>
                <a:latin typeface="Roboto" panose="02000000000000000000" pitchFamily="2" charset="0"/>
              </a:rPr>
              <a:t>When signing in, prompt the user to enter their username and password.</a:t>
            </a:r>
            <a:endParaRPr kumimoji="0" lang="en-US" altLang="en-US" sz="2400" b="0" i="0" u="none" strike="noStrike" cap="none" normalizeH="0" baseline="0" dirty="0">
              <a:ln>
                <a:noFill/>
              </a:ln>
              <a:solidFill>
                <a:srgbClr val="666666"/>
              </a:solidFill>
              <a:effectLst/>
              <a:latin typeface="Arial Black" panose="020B0A04020102020204" pitchFamily="34" charset="0"/>
            </a:endParaRPr>
          </a:p>
          <a:p>
            <a:pPr marL="342900" indent="-342900" algn="just" eaLnBrk="0" fontAlgn="base" hangingPunct="0">
              <a:spcBef>
                <a:spcPct val="0"/>
              </a:spcBef>
              <a:spcAft>
                <a:spcPct val="0"/>
              </a:spcAft>
              <a:buFont typeface="Arial" panose="020B0604020202020204" pitchFamily="34" charset="0"/>
              <a:buChar char="•"/>
            </a:pPr>
            <a:r>
              <a:rPr lang="en-US" sz="2400" b="1" i="0" dirty="0">
                <a:solidFill>
                  <a:srgbClr val="333333"/>
                </a:solidFill>
                <a:effectLst/>
                <a:latin typeface="Roboto" panose="02000000000000000000" pitchFamily="2" charset="0"/>
              </a:rPr>
              <a:t>Task 2: </a:t>
            </a:r>
            <a:r>
              <a:rPr lang="en-US" sz="2400" b="0" i="0" dirty="0">
                <a:solidFill>
                  <a:srgbClr val="333333"/>
                </a:solidFill>
                <a:effectLst/>
                <a:latin typeface="Roboto" panose="02000000000000000000" pitchFamily="2" charset="0"/>
              </a:rPr>
              <a:t>Set up a loop that keeps running while the username OR password is incorrect.</a:t>
            </a:r>
            <a:endParaRPr lang="en-US" sz="2400" b="1" i="0" dirty="0">
              <a:solidFill>
                <a:srgbClr val="333333"/>
              </a:solidFill>
              <a:effectLst/>
              <a:latin typeface="Roboto" panose="02000000000000000000" pitchFamily="2" charset="0"/>
            </a:endParaRPr>
          </a:p>
          <a:p>
            <a:pPr marL="342900" indent="-342900" algn="just" eaLnBrk="0" fontAlgn="base" hangingPunct="0">
              <a:spcBef>
                <a:spcPct val="0"/>
              </a:spcBef>
              <a:spcAft>
                <a:spcPct val="0"/>
              </a:spcAft>
              <a:buFont typeface="Arial" panose="020B0604020202020204" pitchFamily="34" charset="0"/>
              <a:buChar char="•"/>
            </a:pPr>
            <a:r>
              <a:rPr lang="en-US" sz="2400" b="1" i="0" dirty="0">
                <a:solidFill>
                  <a:srgbClr val="333333"/>
                </a:solidFill>
                <a:effectLst/>
                <a:latin typeface="Roboto" panose="02000000000000000000" pitchFamily="2" charset="0"/>
              </a:rPr>
              <a:t>Task 3</a:t>
            </a:r>
            <a:r>
              <a:rPr lang="en-US" sz="2400" dirty="0">
                <a:latin typeface="Arial Black" panose="020B0A04020102020204" pitchFamily="34" charset="0"/>
              </a:rPr>
              <a:t>: </a:t>
            </a:r>
            <a:r>
              <a:rPr lang="en-US" sz="2400" b="0" i="0" dirty="0">
                <a:solidFill>
                  <a:srgbClr val="333333"/>
                </a:solidFill>
                <a:effectLst/>
                <a:latin typeface="Roboto" panose="02000000000000000000" pitchFamily="2" charset="0"/>
              </a:rPr>
              <a:t>After they enter the correct information, print:</a:t>
            </a:r>
            <a:endParaRPr lang="en-US" sz="2400" dirty="0">
              <a:latin typeface="Arial Black" panose="020B0A04020102020204" pitchFamily="34" charset="0"/>
            </a:endParaRPr>
          </a:p>
          <a:p>
            <a:pPr algn="just" eaLnBrk="0" fontAlgn="base" hangingPunct="0">
              <a:spcBef>
                <a:spcPct val="0"/>
              </a:spcBef>
              <a:spcAft>
                <a:spcPct val="0"/>
              </a:spcAft>
            </a:pPr>
            <a:r>
              <a:rPr lang="en-US" sz="2400" b="0" i="0" dirty="0">
                <a:solidFill>
                  <a:srgbClr val="333333"/>
                </a:solidFill>
                <a:effectLst/>
                <a:latin typeface="Roboto" panose="02000000000000000000" pitchFamily="2" charset="0"/>
              </a:rPr>
              <a:t>Sign in successful. Welcome!</a:t>
            </a:r>
            <a:endParaRPr lang="en-US" sz="2400" b="1" i="0" dirty="0">
              <a:solidFill>
                <a:srgbClr val="333333"/>
              </a:solidFill>
              <a:effectLst/>
              <a:latin typeface="Roboto" panose="02000000000000000000" pitchFamily="2" charset="0"/>
            </a:endParaRPr>
          </a:p>
        </p:txBody>
      </p:sp>
    </p:spTree>
    <p:extLst>
      <p:ext uri="{BB962C8B-B14F-4D97-AF65-F5344CB8AC3E}">
        <p14:creationId xmlns:p14="http://schemas.microsoft.com/office/powerpoint/2010/main" val="1200561292"/>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3711785"/>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457200">
              <a:lnSpc>
                <a:spcPct val="120000"/>
              </a:lnSpc>
              <a:buFont typeface="Arial" panose="020B0604020202020204" pitchFamily="34" charset="0"/>
              <a:buChar char="•"/>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 trong python là vòng lặp giúp lặp lại các xử lý trong chương trình với một số lần cụ thể. </a:t>
            </a:r>
            <a:endPar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marL="457200" indent="-457200">
              <a:lnSpc>
                <a:spcPct val="120000"/>
              </a:lnSpc>
              <a:buFont typeface="Arial" panose="020B0604020202020204" pitchFamily="34" charset="0"/>
              <a:buChar char="•"/>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Vòng lặp for trong python bao gồm từ khóa for, một đối tượng có nhiều phần tử, một biến dùng để gán phần tử và một khối gồm các câu lệnh được mô tả trong khối đó. Đối tượng có nhiều phần tử là các iterable trong python như</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string,</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list, range, dictionary</a:t>
            </a:r>
            <a:endParaRPr lang="en-US" altLang="zh-C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437267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Python “For” Loops</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338301955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Quora vs. Wikipedia – Q&amp;A not effective in Social Media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856" y="1236757"/>
            <a:ext cx="5037756" cy="43859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8089675"/>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566682"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a:t>
            </a:r>
            <a:r>
              <a:rPr lang="en-US" altLang="zh-CN" sz="3600" b="1" u="sng" dirty="0" err="1">
                <a:solidFill>
                  <a:srgbClr val="D32F2F"/>
                </a:solidFill>
                <a:latin typeface="Calibri" panose="020F0502020204030204" pitchFamily="34" charset="0"/>
              </a:rPr>
              <a:t>Quá</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trình</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chạy</a:t>
            </a:r>
            <a:endParaRPr lang="zh-CN" altLang="en-US" sz="3600" b="1" u="sng" dirty="0">
              <a:solidFill>
                <a:srgbClr val="D32F2F"/>
              </a:solidFill>
              <a:latin typeface="Calibri" panose="020F0502020204030204" pitchFamily="34" charset="0"/>
            </a:endParaRPr>
          </a:p>
        </p:txBody>
      </p:sp>
      <p:pic>
        <p:nvPicPr>
          <p:cNvPr id="5" name="Picture 4">
            <a:extLst>
              <a:ext uri="{FF2B5EF4-FFF2-40B4-BE49-F238E27FC236}">
                <a16:creationId xmlns:a16="http://schemas.microsoft.com/office/drawing/2014/main" id="{22380D72-03FA-5F29-B533-78F6BE1DF6EE}"/>
              </a:ext>
            </a:extLst>
          </p:cNvPr>
          <p:cNvPicPr>
            <a:picLocks noChangeAspect="1"/>
          </p:cNvPicPr>
          <p:nvPr/>
        </p:nvPicPr>
        <p:blipFill>
          <a:blip r:embed="rId3"/>
          <a:stretch>
            <a:fillRect/>
          </a:stretch>
        </p:blipFill>
        <p:spPr>
          <a:xfrm>
            <a:off x="2719387" y="1206741"/>
            <a:ext cx="6753225" cy="3514725"/>
          </a:xfrm>
          <a:prstGeom prst="rect">
            <a:avLst/>
          </a:prstGeom>
        </p:spPr>
      </p:pic>
    </p:spTree>
    <p:extLst>
      <p:ext uri="{BB962C8B-B14F-4D97-AF65-F5344CB8AC3E}">
        <p14:creationId xmlns:p14="http://schemas.microsoft.com/office/powerpoint/2010/main" val="243893279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032734" y="1100532"/>
            <a:ext cx="10424160" cy="436388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en-US" sz="2800" b="1" i="0" dirty="0">
              <a:solidFill>
                <a:srgbClr val="222C37"/>
              </a:solidFill>
              <a:effectLst/>
              <a:latin typeface="Google Sans"/>
            </a:endParaRPr>
          </a:p>
          <a:p>
            <a:pPr algn="l"/>
            <a:r>
              <a:rPr lang="en-US" sz="2800" b="1" i="0" dirty="0">
                <a:solidFill>
                  <a:srgbClr val="222C37"/>
                </a:solidFill>
                <a:effectLst/>
                <a:latin typeface="Google Sans"/>
              </a:rPr>
              <a:t>for </a:t>
            </a:r>
            <a:r>
              <a:rPr lang="en-US" sz="2800" b="0" i="0" dirty="0">
                <a:solidFill>
                  <a:srgbClr val="009900"/>
                </a:solidFill>
                <a:effectLst/>
                <a:latin typeface="Google Sans"/>
              </a:rPr>
              <a:t>variable_1, variable_2, .. </a:t>
            </a:r>
            <a:r>
              <a:rPr lang="en-US" sz="2800" b="0" i="0" dirty="0" err="1">
                <a:solidFill>
                  <a:srgbClr val="009900"/>
                </a:solidFill>
                <a:effectLst/>
                <a:latin typeface="Google Sans"/>
              </a:rPr>
              <a:t>variable_n</a:t>
            </a:r>
            <a:r>
              <a:rPr lang="en-US" sz="2800" b="0" i="0" dirty="0">
                <a:solidFill>
                  <a:srgbClr val="222C37"/>
                </a:solidFill>
                <a:effectLst/>
                <a:latin typeface="Google Sans"/>
              </a:rPr>
              <a:t> </a:t>
            </a:r>
            <a:r>
              <a:rPr lang="en-US" sz="2800" b="0" i="0" dirty="0">
                <a:solidFill>
                  <a:srgbClr val="0000FF"/>
                </a:solidFill>
                <a:effectLst/>
                <a:latin typeface="Google Sans"/>
              </a:rPr>
              <a:t>in</a:t>
            </a:r>
            <a:r>
              <a:rPr lang="en-US" sz="2800" b="0" i="0" dirty="0">
                <a:solidFill>
                  <a:srgbClr val="222C37"/>
                </a:solidFill>
                <a:effectLst/>
                <a:latin typeface="Google Sans"/>
              </a:rPr>
              <a:t> </a:t>
            </a:r>
            <a:r>
              <a:rPr lang="en-US" sz="2800" b="0" i="0" dirty="0">
                <a:solidFill>
                  <a:srgbClr val="B22222"/>
                </a:solidFill>
                <a:effectLst/>
                <a:latin typeface="Google Sans"/>
              </a:rPr>
              <a:t>sequence</a:t>
            </a:r>
            <a:r>
              <a:rPr lang="en-US" sz="2800" b="0" i="0" dirty="0">
                <a:solidFill>
                  <a:srgbClr val="222C37"/>
                </a:solidFill>
                <a:effectLst/>
                <a:latin typeface="Google Sans"/>
              </a:rPr>
              <a:t>:</a:t>
            </a:r>
          </a:p>
          <a:p>
            <a:pPr algn="l"/>
            <a:r>
              <a:rPr lang="en-US" sz="2800" b="0" i="0" dirty="0">
                <a:solidFill>
                  <a:srgbClr val="222C37"/>
                </a:solidFill>
                <a:effectLst/>
                <a:latin typeface="Google Sans"/>
              </a:rPr>
              <a:t> </a:t>
            </a:r>
            <a:r>
              <a:rPr lang="en-US" sz="2800" b="0" i="0" dirty="0">
                <a:solidFill>
                  <a:srgbClr val="0000FF"/>
                </a:solidFill>
                <a:effectLst/>
                <a:latin typeface="Google Sans"/>
              </a:rPr>
              <a:t>   # for-block</a:t>
            </a:r>
          </a:p>
          <a:p>
            <a:pPr algn="l"/>
            <a:endParaRPr lang="en-US" sz="2800" b="0" i="0" dirty="0">
              <a:solidFill>
                <a:srgbClr val="222C37"/>
              </a:solidFill>
              <a:effectLst/>
              <a:latin typeface="Google Sans"/>
            </a:endParaRPr>
          </a:p>
          <a:p>
            <a:pPr>
              <a:lnSpc>
                <a:spcPct val="120000"/>
              </a:lnSpc>
            </a:pPr>
            <a:r>
              <a:rPr lang="en-US" sz="2800" dirty="0">
                <a:solidFill>
                  <a:srgbClr val="B22222"/>
                </a:solidFill>
                <a:latin typeface="Google Sans"/>
              </a:rPr>
              <a:t>Variable : </a:t>
            </a:r>
            <a:r>
              <a:rPr lang="en-US" sz="2800" dirty="0" err="1">
                <a:solidFill>
                  <a:srgbClr val="B22222"/>
                </a:solidFill>
                <a:latin typeface="Google Sans"/>
              </a:rPr>
              <a:t>Là</a:t>
            </a:r>
            <a:r>
              <a:rPr lang="en-US" sz="2800" dirty="0">
                <a:solidFill>
                  <a:srgbClr val="B22222"/>
                </a:solidFill>
                <a:latin typeface="Google Sans"/>
              </a:rPr>
              <a:t> </a:t>
            </a:r>
            <a:r>
              <a:rPr lang="en-US" sz="2800" dirty="0" err="1">
                <a:solidFill>
                  <a:srgbClr val="B22222"/>
                </a:solidFill>
                <a:latin typeface="Google Sans"/>
              </a:rPr>
              <a:t>các</a:t>
            </a:r>
            <a:r>
              <a:rPr lang="en-US" sz="2800" dirty="0">
                <a:solidFill>
                  <a:srgbClr val="B22222"/>
                </a:solidFill>
                <a:latin typeface="Google Sans"/>
              </a:rPr>
              <a:t> </a:t>
            </a:r>
            <a:r>
              <a:rPr lang="en-US" sz="2800" dirty="0" err="1">
                <a:solidFill>
                  <a:srgbClr val="B22222"/>
                </a:solidFill>
                <a:latin typeface="Google Sans"/>
              </a:rPr>
              <a:t>biến</a:t>
            </a:r>
            <a:r>
              <a:rPr lang="en-US" sz="2800" dirty="0">
                <a:solidFill>
                  <a:srgbClr val="B22222"/>
                </a:solidFill>
                <a:latin typeface="Google Sans"/>
              </a:rPr>
              <a:t> </a:t>
            </a:r>
            <a:r>
              <a:rPr lang="en-US" sz="2800" dirty="0" err="1">
                <a:solidFill>
                  <a:srgbClr val="B22222"/>
                </a:solidFill>
                <a:latin typeface="Google Sans"/>
              </a:rPr>
              <a:t>tạm</a:t>
            </a:r>
            <a:r>
              <a:rPr lang="en-US" sz="2800" dirty="0">
                <a:solidFill>
                  <a:srgbClr val="B22222"/>
                </a:solidFill>
                <a:latin typeface="Google Sans"/>
              </a:rPr>
              <a:t>, dung </a:t>
            </a:r>
            <a:r>
              <a:rPr lang="en-US" sz="2800" dirty="0" err="1">
                <a:solidFill>
                  <a:srgbClr val="B22222"/>
                </a:solidFill>
                <a:latin typeface="Google Sans"/>
              </a:rPr>
              <a:t>để</a:t>
            </a:r>
            <a:r>
              <a:rPr lang="en-US" sz="2800" dirty="0">
                <a:solidFill>
                  <a:srgbClr val="B22222"/>
                </a:solidFill>
                <a:latin typeface="Google Sans"/>
              </a:rPr>
              <a:t> </a:t>
            </a:r>
            <a:r>
              <a:rPr lang="en-US" sz="2800" dirty="0" err="1">
                <a:solidFill>
                  <a:srgbClr val="B22222"/>
                </a:solidFill>
                <a:latin typeface="Google Sans"/>
              </a:rPr>
              <a:t>chứa</a:t>
            </a:r>
            <a:r>
              <a:rPr lang="en-US" sz="2800" dirty="0">
                <a:solidFill>
                  <a:srgbClr val="B22222"/>
                </a:solidFill>
                <a:latin typeface="Google Sans"/>
              </a:rPr>
              <a:t> </a:t>
            </a:r>
            <a:r>
              <a:rPr lang="en-US" sz="2800" dirty="0" err="1">
                <a:solidFill>
                  <a:srgbClr val="B22222"/>
                </a:solidFill>
                <a:latin typeface="Google Sans"/>
              </a:rPr>
              <a:t>dữ</a:t>
            </a:r>
            <a:r>
              <a:rPr lang="en-US" sz="2800" dirty="0">
                <a:solidFill>
                  <a:srgbClr val="B22222"/>
                </a:solidFill>
                <a:latin typeface="Google Sans"/>
              </a:rPr>
              <a:t> </a:t>
            </a:r>
            <a:r>
              <a:rPr lang="en-US" sz="2800" dirty="0" err="1">
                <a:solidFill>
                  <a:srgbClr val="B22222"/>
                </a:solidFill>
                <a:latin typeface="Google Sans"/>
              </a:rPr>
              <a:t>liệu</a:t>
            </a:r>
            <a:r>
              <a:rPr lang="en-US" sz="2800" dirty="0">
                <a:solidFill>
                  <a:srgbClr val="B22222"/>
                </a:solidFill>
                <a:latin typeface="Google Sans"/>
              </a:rPr>
              <a:t> </a:t>
            </a:r>
            <a:r>
              <a:rPr lang="en-US" sz="2800" dirty="0" err="1">
                <a:solidFill>
                  <a:srgbClr val="B22222"/>
                </a:solidFill>
                <a:latin typeface="Google Sans"/>
              </a:rPr>
              <a:t>sau</a:t>
            </a:r>
            <a:r>
              <a:rPr lang="en-US" sz="2800" dirty="0">
                <a:solidFill>
                  <a:srgbClr val="B22222"/>
                </a:solidFill>
                <a:latin typeface="Google Sans"/>
              </a:rPr>
              <a:t> </a:t>
            </a:r>
            <a:r>
              <a:rPr lang="en-US" sz="2800" dirty="0" err="1">
                <a:solidFill>
                  <a:srgbClr val="B22222"/>
                </a:solidFill>
                <a:latin typeface="Google Sans"/>
              </a:rPr>
              <a:t>mỗi</a:t>
            </a:r>
            <a:r>
              <a:rPr lang="en-US" sz="2800" dirty="0">
                <a:solidFill>
                  <a:srgbClr val="B22222"/>
                </a:solidFill>
                <a:latin typeface="Google Sans"/>
              </a:rPr>
              <a:t> </a:t>
            </a:r>
            <a:r>
              <a:rPr lang="en-US" sz="2800" dirty="0" err="1">
                <a:solidFill>
                  <a:srgbClr val="B22222"/>
                </a:solidFill>
                <a:latin typeface="Google Sans"/>
              </a:rPr>
              <a:t>lần</a:t>
            </a:r>
            <a:r>
              <a:rPr lang="en-US" sz="2800" dirty="0">
                <a:solidFill>
                  <a:srgbClr val="B22222"/>
                </a:solidFill>
                <a:latin typeface="Google Sans"/>
              </a:rPr>
              <a:t> </a:t>
            </a:r>
            <a:r>
              <a:rPr lang="en-US" sz="2800" dirty="0" err="1">
                <a:solidFill>
                  <a:srgbClr val="B22222"/>
                </a:solidFill>
                <a:latin typeface="Google Sans"/>
              </a:rPr>
              <a:t>lập</a:t>
            </a:r>
            <a:endParaRPr lang="en-US" sz="2800" b="0" i="0" dirty="0">
              <a:solidFill>
                <a:srgbClr val="B22222"/>
              </a:solidFill>
              <a:effectLst/>
              <a:latin typeface="Google Sans"/>
            </a:endParaRPr>
          </a:p>
          <a:p>
            <a:pPr>
              <a:lnSpc>
                <a:spcPct val="120000"/>
              </a:lnSpc>
            </a:pPr>
            <a:r>
              <a:rPr lang="en-US" sz="2800" b="0" i="0" dirty="0">
                <a:solidFill>
                  <a:srgbClr val="B22222"/>
                </a:solidFill>
                <a:effectLst/>
                <a:latin typeface="Google Sans"/>
              </a:rPr>
              <a:t>Sequence</a:t>
            </a:r>
            <a:r>
              <a:rPr lang="en-US" sz="2800" b="0" i="0" dirty="0">
                <a:solidFill>
                  <a:srgbClr val="222C37"/>
                </a:solidFill>
                <a:effectLst/>
                <a:latin typeface="Google Sans"/>
              </a:rPr>
              <a:t> ở </a:t>
            </a:r>
            <a:r>
              <a:rPr lang="en-US" sz="2800" b="0" i="0" dirty="0" err="1">
                <a:solidFill>
                  <a:srgbClr val="222C37"/>
                </a:solidFill>
                <a:effectLst/>
                <a:latin typeface="Google Sans"/>
              </a:rPr>
              <a:t>đây</a:t>
            </a:r>
            <a:r>
              <a:rPr lang="en-US" sz="2800" b="0" i="0" dirty="0">
                <a:solidFill>
                  <a:srgbClr val="222C37"/>
                </a:solidFill>
                <a:effectLst/>
                <a:latin typeface="Google Sans"/>
              </a:rPr>
              <a:t> </a:t>
            </a:r>
            <a:r>
              <a:rPr lang="en-US" sz="2800" b="0" i="0" dirty="0" err="1">
                <a:solidFill>
                  <a:srgbClr val="222C37"/>
                </a:solidFill>
                <a:effectLst/>
                <a:latin typeface="Google Sans"/>
              </a:rPr>
              <a:t>là</a:t>
            </a:r>
            <a:r>
              <a:rPr lang="en-US" sz="2800" b="0" i="0" dirty="0">
                <a:solidFill>
                  <a:srgbClr val="222C37"/>
                </a:solidFill>
                <a:effectLst/>
                <a:latin typeface="Google Sans"/>
              </a:rPr>
              <a:t> </a:t>
            </a:r>
            <a:r>
              <a:rPr lang="en-US" sz="2800" b="0" i="0" dirty="0" err="1">
                <a:solidFill>
                  <a:srgbClr val="222C37"/>
                </a:solidFill>
                <a:effectLst/>
                <a:latin typeface="Google Sans"/>
              </a:rPr>
              <a:t>một</a:t>
            </a:r>
            <a:r>
              <a:rPr lang="en-US" sz="2800" b="0" i="0" dirty="0">
                <a:solidFill>
                  <a:srgbClr val="222C37"/>
                </a:solidFill>
                <a:effectLst/>
                <a:latin typeface="Google Sans"/>
              </a:rPr>
              <a:t> </a:t>
            </a:r>
            <a:r>
              <a:rPr lang="en-US" sz="2800" b="1" i="0" dirty="0" err="1">
                <a:solidFill>
                  <a:srgbClr val="222C37"/>
                </a:solidFill>
                <a:effectLst/>
                <a:latin typeface="Google Sans"/>
              </a:rPr>
              <a:t>iterable</a:t>
            </a:r>
            <a:r>
              <a:rPr lang="en-US" sz="2800" b="1" i="0" dirty="0">
                <a:solidFill>
                  <a:srgbClr val="222C37"/>
                </a:solidFill>
                <a:effectLst/>
                <a:latin typeface="Google Sans"/>
              </a:rPr>
              <a:t> object </a:t>
            </a:r>
            <a:r>
              <a:rPr lang="en-US" sz="2800" b="0" i="0" dirty="0">
                <a:solidFill>
                  <a:srgbClr val="222C37"/>
                </a:solidFill>
                <a:effectLst/>
                <a:latin typeface="Google Sans"/>
              </a:rPr>
              <a:t>(</a:t>
            </a:r>
            <a:r>
              <a:rPr lang="en-US" sz="2800" b="0" i="0" dirty="0" err="1">
                <a:solidFill>
                  <a:srgbClr val="222C37"/>
                </a:solidFill>
                <a:effectLst/>
                <a:latin typeface="Google Sans"/>
              </a:rPr>
              <a:t>có</a:t>
            </a:r>
            <a:r>
              <a:rPr lang="en-US" sz="2800" b="0" i="0" dirty="0">
                <a:solidFill>
                  <a:srgbClr val="222C37"/>
                </a:solidFill>
                <a:effectLst/>
                <a:latin typeface="Google Sans"/>
              </a:rPr>
              <a:t> </a:t>
            </a:r>
            <a:r>
              <a:rPr lang="en-US" sz="2800" b="0" i="0" dirty="0" err="1">
                <a:solidFill>
                  <a:srgbClr val="222C37"/>
                </a:solidFill>
                <a:effectLst/>
                <a:latin typeface="Google Sans"/>
              </a:rPr>
              <a:t>thể</a:t>
            </a:r>
            <a:r>
              <a:rPr lang="en-US" sz="2800" b="0" i="0" dirty="0">
                <a:solidFill>
                  <a:srgbClr val="222C37"/>
                </a:solidFill>
                <a:effectLst/>
                <a:latin typeface="Google Sans"/>
              </a:rPr>
              <a:t> </a:t>
            </a:r>
            <a:r>
              <a:rPr lang="en-US" sz="2800" b="0" i="0" dirty="0" err="1">
                <a:solidFill>
                  <a:srgbClr val="222C37"/>
                </a:solidFill>
                <a:effectLst/>
                <a:latin typeface="Google Sans"/>
              </a:rPr>
              <a:t>là</a:t>
            </a:r>
            <a:r>
              <a:rPr lang="en-US" sz="2800" b="0" i="0" dirty="0">
                <a:solidFill>
                  <a:srgbClr val="222C37"/>
                </a:solidFill>
                <a:effectLst/>
                <a:latin typeface="Google Sans"/>
              </a:rPr>
              <a:t> </a:t>
            </a:r>
            <a:r>
              <a:rPr lang="en-US" sz="2800" b="0" i="0" dirty="0">
                <a:solidFill>
                  <a:srgbClr val="0000FF"/>
                </a:solidFill>
                <a:effectLst/>
                <a:latin typeface="Google Sans"/>
              </a:rPr>
              <a:t>iterator </a:t>
            </a:r>
            <a:r>
              <a:rPr lang="en-US" sz="2800" b="0" i="0" dirty="0" err="1">
                <a:solidFill>
                  <a:srgbClr val="222C37"/>
                </a:solidFill>
                <a:effectLst/>
                <a:latin typeface="Google Sans"/>
              </a:rPr>
              <a:t>hoặc</a:t>
            </a:r>
            <a:r>
              <a:rPr lang="en-US" sz="2800" b="0" i="0" dirty="0">
                <a:solidFill>
                  <a:srgbClr val="222C37"/>
                </a:solidFill>
                <a:effectLst/>
                <a:latin typeface="Google Sans"/>
              </a:rPr>
              <a:t> </a:t>
            </a:r>
            <a:r>
              <a:rPr lang="en-US" sz="2800" b="0" i="0" dirty="0" err="1">
                <a:solidFill>
                  <a:srgbClr val="222C37"/>
                </a:solidFill>
                <a:effectLst/>
                <a:latin typeface="Google Sans"/>
              </a:rPr>
              <a:t>là</a:t>
            </a:r>
            <a:r>
              <a:rPr lang="en-US" sz="2800" b="0" i="0" dirty="0">
                <a:solidFill>
                  <a:srgbClr val="222C37"/>
                </a:solidFill>
                <a:effectLst/>
                <a:latin typeface="Google Sans"/>
              </a:rPr>
              <a:t> </a:t>
            </a:r>
            <a:r>
              <a:rPr lang="en-US" sz="2800" b="0" i="0" dirty="0" err="1">
                <a:solidFill>
                  <a:srgbClr val="222C37"/>
                </a:solidFill>
                <a:effectLst/>
                <a:latin typeface="Google Sans"/>
              </a:rPr>
              <a:t>một</a:t>
            </a:r>
            <a:r>
              <a:rPr lang="en-US" sz="2800" b="0" i="0" dirty="0">
                <a:solidFill>
                  <a:srgbClr val="222C37"/>
                </a:solidFill>
                <a:effectLst/>
                <a:latin typeface="Google Sans"/>
              </a:rPr>
              <a:t> </a:t>
            </a:r>
            <a:r>
              <a:rPr lang="en-US" sz="2800" b="0" i="0" dirty="0" err="1">
                <a:solidFill>
                  <a:srgbClr val="222C37"/>
                </a:solidFill>
                <a:effectLst/>
                <a:latin typeface="Google Sans"/>
              </a:rPr>
              <a:t>dạng</a:t>
            </a:r>
            <a:r>
              <a:rPr lang="en-US" sz="2800" b="0" i="0" dirty="0">
                <a:solidFill>
                  <a:srgbClr val="222C37"/>
                </a:solidFill>
                <a:effectLst/>
                <a:latin typeface="Google Sans"/>
              </a:rPr>
              <a:t> </a:t>
            </a:r>
            <a:r>
              <a:rPr lang="en-US" sz="2800" b="0" i="0" dirty="0">
                <a:solidFill>
                  <a:srgbClr val="0000FF"/>
                </a:solidFill>
                <a:effectLst/>
                <a:latin typeface="Google Sans"/>
              </a:rPr>
              <a:t>object </a:t>
            </a:r>
            <a:r>
              <a:rPr lang="en-US" sz="2800" b="0" i="0" dirty="0" err="1">
                <a:solidFill>
                  <a:srgbClr val="222C37"/>
                </a:solidFill>
                <a:effectLst/>
                <a:latin typeface="Google Sans"/>
              </a:rPr>
              <a:t>cho</a:t>
            </a:r>
            <a:r>
              <a:rPr lang="en-US" sz="2800" b="0" i="0" dirty="0">
                <a:solidFill>
                  <a:srgbClr val="222C37"/>
                </a:solidFill>
                <a:effectLst/>
                <a:latin typeface="Google Sans"/>
              </a:rPr>
              <a:t> </a:t>
            </a:r>
            <a:r>
              <a:rPr lang="en-US" sz="2800" b="0" i="0" dirty="0" err="1">
                <a:solidFill>
                  <a:srgbClr val="222C37"/>
                </a:solidFill>
                <a:effectLst/>
                <a:latin typeface="Google Sans"/>
              </a:rPr>
              <a:t>phép</a:t>
            </a:r>
            <a:r>
              <a:rPr lang="en-US" sz="2800" b="0" i="0" dirty="0">
                <a:solidFill>
                  <a:srgbClr val="222C37"/>
                </a:solidFill>
                <a:effectLst/>
                <a:latin typeface="Google Sans"/>
              </a:rPr>
              <a:t> </a:t>
            </a:r>
            <a:r>
              <a:rPr lang="en-US" sz="2800" b="0" i="0" dirty="0" err="1">
                <a:solidFill>
                  <a:srgbClr val="222C37"/>
                </a:solidFill>
                <a:effectLst/>
                <a:latin typeface="Google Sans"/>
              </a:rPr>
              <a:t>sử</a:t>
            </a:r>
            <a:r>
              <a:rPr lang="en-US" sz="2800" b="0" i="0" dirty="0">
                <a:solidFill>
                  <a:srgbClr val="222C37"/>
                </a:solidFill>
                <a:effectLst/>
                <a:latin typeface="Google Sans"/>
              </a:rPr>
              <a:t> </a:t>
            </a:r>
            <a:r>
              <a:rPr lang="en-US" sz="2800" b="0" i="0" dirty="0" err="1">
                <a:solidFill>
                  <a:srgbClr val="222C37"/>
                </a:solidFill>
                <a:effectLst/>
                <a:latin typeface="Google Sans"/>
              </a:rPr>
              <a:t>dụng</a:t>
            </a:r>
            <a:r>
              <a:rPr lang="en-US" sz="2800" b="0" i="0" dirty="0">
                <a:solidFill>
                  <a:srgbClr val="222C37"/>
                </a:solidFill>
                <a:effectLst/>
                <a:latin typeface="Google Sans"/>
              </a:rPr>
              <a:t> </a:t>
            </a:r>
            <a:r>
              <a:rPr lang="en-US" sz="2800" b="0" i="0" dirty="0">
                <a:solidFill>
                  <a:srgbClr val="B22222"/>
                </a:solidFill>
                <a:effectLst/>
                <a:latin typeface="Google Sans"/>
              </a:rPr>
              <a:t>indexing </a:t>
            </a:r>
            <a:r>
              <a:rPr lang="en-US" sz="2800" b="0" i="0" dirty="0" err="1">
                <a:solidFill>
                  <a:srgbClr val="222C37"/>
                </a:solidFill>
                <a:effectLst/>
                <a:latin typeface="Google Sans"/>
              </a:rPr>
              <a:t>hoặc</a:t>
            </a:r>
            <a:r>
              <a:rPr lang="en-US" sz="2800" b="0" i="0" dirty="0">
                <a:solidFill>
                  <a:srgbClr val="222C37"/>
                </a:solidFill>
                <a:effectLst/>
                <a:latin typeface="Google Sans"/>
              </a:rPr>
              <a:t> </a:t>
            </a:r>
            <a:r>
              <a:rPr lang="en-US" sz="2800" b="0" i="0" dirty="0" err="1">
                <a:solidFill>
                  <a:srgbClr val="222C37"/>
                </a:solidFill>
                <a:effectLst/>
                <a:latin typeface="Google Sans"/>
              </a:rPr>
              <a:t>thậm</a:t>
            </a:r>
            <a:r>
              <a:rPr lang="en-US" sz="2800" b="0" i="0" dirty="0">
                <a:solidFill>
                  <a:srgbClr val="222C37"/>
                </a:solidFill>
                <a:effectLst/>
                <a:latin typeface="Google Sans"/>
              </a:rPr>
              <a:t> </a:t>
            </a:r>
            <a:r>
              <a:rPr lang="en-US" sz="2800" b="0" i="0" dirty="0" err="1">
                <a:solidFill>
                  <a:srgbClr val="222C37"/>
                </a:solidFill>
                <a:effectLst/>
                <a:latin typeface="Google Sans"/>
              </a:rPr>
              <a:t>chí</a:t>
            </a:r>
            <a:r>
              <a:rPr lang="en-US" sz="2800" b="0" i="0" dirty="0">
                <a:solidFill>
                  <a:srgbClr val="222C37"/>
                </a:solidFill>
                <a:effectLst/>
                <a:latin typeface="Google Sans"/>
              </a:rPr>
              <a:t> </a:t>
            </a:r>
            <a:r>
              <a:rPr lang="en-US" sz="2800" b="0" i="0" dirty="0" err="1">
                <a:solidFill>
                  <a:srgbClr val="222C37"/>
                </a:solidFill>
                <a:effectLst/>
                <a:latin typeface="Google Sans"/>
              </a:rPr>
              <a:t>không</a:t>
            </a:r>
            <a:r>
              <a:rPr lang="en-US" sz="2800" b="0" i="0" dirty="0">
                <a:solidFill>
                  <a:srgbClr val="222C37"/>
                </a:solidFill>
                <a:effectLst/>
                <a:latin typeface="Google Sans"/>
              </a:rPr>
              <a:t> </a:t>
            </a:r>
            <a:r>
              <a:rPr lang="en-US" sz="2800" b="0" i="0" dirty="0" err="1">
                <a:solidFill>
                  <a:srgbClr val="222C37"/>
                </a:solidFill>
                <a:effectLst/>
                <a:latin typeface="Google Sans"/>
              </a:rPr>
              <a:t>phải</a:t>
            </a:r>
            <a:r>
              <a:rPr lang="en-US" sz="2800" b="0" i="0" dirty="0">
                <a:solidFill>
                  <a:srgbClr val="222C37"/>
                </a:solidFill>
                <a:effectLst/>
                <a:latin typeface="Google Sans"/>
              </a:rPr>
              <a:t> </a:t>
            </a:r>
            <a:r>
              <a:rPr lang="en-US" sz="2800" b="0" i="0" dirty="0" err="1">
                <a:solidFill>
                  <a:srgbClr val="222C37"/>
                </a:solidFill>
                <a:effectLst/>
                <a:latin typeface="Google Sans"/>
              </a:rPr>
              <a:t>hai</a:t>
            </a:r>
            <a:r>
              <a:rPr lang="en-US" sz="2800" b="0" i="0" dirty="0">
                <a:solidFill>
                  <a:srgbClr val="222C37"/>
                </a:solidFill>
                <a:effectLst/>
                <a:latin typeface="Google Sans"/>
              </a:rPr>
              <a:t> </a:t>
            </a:r>
            <a:r>
              <a:rPr lang="en-US" sz="2800" b="0" i="0" dirty="0" err="1">
                <a:solidFill>
                  <a:srgbClr val="222C37"/>
                </a:solidFill>
                <a:effectLst/>
                <a:latin typeface="Google Sans"/>
              </a:rPr>
              <a:t>kiểu</a:t>
            </a:r>
            <a:r>
              <a:rPr lang="en-US" sz="2800" b="0" i="0" dirty="0">
                <a:solidFill>
                  <a:srgbClr val="222C37"/>
                </a:solidFill>
                <a:effectLst/>
                <a:latin typeface="Google Sans"/>
              </a:rPr>
              <a:t> </a:t>
            </a:r>
            <a:r>
              <a:rPr lang="en-US" sz="2800" b="0" i="0" dirty="0" err="1">
                <a:solidFill>
                  <a:srgbClr val="222C37"/>
                </a:solidFill>
                <a:effectLst/>
                <a:latin typeface="Google Sans"/>
              </a:rPr>
              <a:t>trên</a:t>
            </a:r>
            <a:r>
              <a:rPr lang="en-US" sz="2800" b="0" i="0" dirty="0">
                <a:solidFill>
                  <a:srgbClr val="222C37"/>
                </a:solidFill>
                <a:effectLst/>
                <a:latin typeface="Google Sans"/>
              </a:rPr>
              <a:t>)</a:t>
            </a:r>
          </a:p>
          <a:p>
            <a:pPr>
              <a:lnSpc>
                <a:spcPct val="120000"/>
              </a:lnSpc>
            </a:pPr>
            <a:r>
              <a:rPr lang="en-US" sz="2800" dirty="0">
                <a:solidFill>
                  <a:srgbClr val="222C37"/>
                </a:solidFill>
                <a:latin typeface="Google Sans"/>
                <a:ea typeface="Tahoma" panose="020B0604030504040204" pitchFamily="34" charset="0"/>
                <a:cs typeface="Tahoma" panose="020B0604030504040204" pitchFamily="34" charset="0"/>
              </a:rPr>
              <a:t>Sequence : </a:t>
            </a:r>
            <a:r>
              <a:rPr lang="en-US" sz="2800" dirty="0" err="1">
                <a:solidFill>
                  <a:srgbClr val="222C37"/>
                </a:solidFill>
                <a:latin typeface="Google Sans"/>
                <a:ea typeface="Tahoma" panose="020B0604030504040204" pitchFamily="34" charset="0"/>
                <a:cs typeface="Tahoma" panose="020B0604030504040204" pitchFamily="34" charset="0"/>
              </a:rPr>
              <a:t>có</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thể</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là</a:t>
            </a:r>
            <a:r>
              <a:rPr lang="en-US" sz="2800" dirty="0">
                <a:solidFill>
                  <a:srgbClr val="222C37"/>
                </a:solidFill>
                <a:latin typeface="Google Sans"/>
                <a:ea typeface="Tahoma" panose="020B0604030504040204" pitchFamily="34" charset="0"/>
                <a:cs typeface="Tahoma" panose="020B0604030504040204" pitchFamily="34" charset="0"/>
              </a:rPr>
              <a:t>: list, tuple, string , range(), </a:t>
            </a:r>
            <a:r>
              <a:rPr lang="en-US" sz="2800" dirty="0" err="1">
                <a:solidFill>
                  <a:srgbClr val="222C37"/>
                </a:solidFill>
                <a:latin typeface="Google Sans"/>
                <a:ea typeface="Tahoma" panose="020B0604030504040204" pitchFamily="34" charset="0"/>
                <a:cs typeface="Tahoma" panose="020B0604030504040204" pitchFamily="34" charset="0"/>
              </a:rPr>
              <a:t>chứa</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các</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giá</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trị</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cần</a:t>
            </a:r>
            <a:r>
              <a:rPr lang="en-US" sz="2800" dirty="0">
                <a:solidFill>
                  <a:srgbClr val="222C37"/>
                </a:solidFill>
                <a:latin typeface="Google Sans"/>
                <a:ea typeface="Tahoma" panose="020B0604030504040204" pitchFamily="34" charset="0"/>
                <a:cs typeface="Tahoma" panose="020B0604030504040204" pitchFamily="34" charset="0"/>
              </a:rPr>
              <a:t> </a:t>
            </a:r>
            <a:r>
              <a:rPr lang="en-US" sz="2800" dirty="0" err="1">
                <a:solidFill>
                  <a:srgbClr val="222C37"/>
                </a:solidFill>
                <a:latin typeface="Google Sans"/>
                <a:ea typeface="Tahoma" panose="020B0604030504040204" pitchFamily="34" charset="0"/>
                <a:cs typeface="Tahoma" panose="020B0604030504040204" pitchFamily="34" charset="0"/>
              </a:rPr>
              <a:t>lặp</a:t>
            </a:r>
            <a:endPar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2215671"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a:t>
            </a:r>
            <a:r>
              <a:rPr lang="en-US" altLang="zh-CN" sz="3600" b="1" u="sng" dirty="0" err="1">
                <a:solidFill>
                  <a:srgbClr val="D32F2F"/>
                </a:solidFill>
                <a:latin typeface="Calibri" panose="020F0502020204030204" pitchFamily="34" charset="0"/>
              </a:rPr>
              <a:t>Cú</a:t>
            </a:r>
            <a:r>
              <a:rPr lang="en-US" altLang="zh-CN" sz="3600" b="1" u="sng" dirty="0">
                <a:solidFill>
                  <a:srgbClr val="D32F2F"/>
                </a:solidFill>
                <a:latin typeface="Calibri" panose="020F0502020204030204" pitchFamily="34" charset="0"/>
              </a:rPr>
              <a:t> </a:t>
            </a:r>
            <a:r>
              <a:rPr lang="en-US" altLang="zh-CN" sz="3600" b="1" u="sng" dirty="0" err="1">
                <a:solidFill>
                  <a:srgbClr val="D32F2F"/>
                </a:solidFill>
                <a:latin typeface="Calibri" panose="020F0502020204030204" pitchFamily="34" charset="0"/>
              </a:rPr>
              <a:t>pháp</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2587553451"/>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3147080"/>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Hàm range(start=0, stop, step_size=1): Generate a sequence of numbers</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start: giá trị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khởi</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tạo</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ban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đầu</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stop:</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điều</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kiện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lặp</a:t>
            </a:r>
            <a:endPar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 step_size: bước nhảy để sinh các giá trị tiếp theo từ start (nhận cả giá trị âm và dương)</a:t>
            </a: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238131"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VÒNG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For</a:t>
            </a:r>
            <a:endParaRPr lang="zh-CN" altLang="en-US" sz="3600" b="1" u="sng" dirty="0">
              <a:solidFill>
                <a:srgbClr val="D32F2F"/>
              </a:solidFill>
              <a:latin typeface="Calibri" panose="020F0502020204030204" pitchFamily="34" charset="0"/>
            </a:endParaRPr>
          </a:p>
        </p:txBody>
      </p:sp>
    </p:spTree>
    <p:extLst>
      <p:ext uri="{BB962C8B-B14F-4D97-AF65-F5344CB8AC3E}">
        <p14:creationId xmlns:p14="http://schemas.microsoft.com/office/powerpoint/2010/main" val="295188338"/>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5617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chương</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trình</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hiển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thị</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ra</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các</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tăng</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1 - 10</a:t>
            </a:r>
            <a:endPar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238131"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VÒNG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For</a:t>
            </a:r>
            <a:endParaRPr lang="zh-CN" altLang="en-US" sz="3600" b="1" u="sng" dirty="0">
              <a:solidFill>
                <a:srgbClr val="D32F2F"/>
              </a:solidFill>
              <a:latin typeface="Calibri" panose="020F0502020204030204" pitchFamily="34" charset="0"/>
            </a:endParaRPr>
          </a:p>
        </p:txBody>
      </p:sp>
      <p:sp>
        <p:nvSpPr>
          <p:cNvPr id="5" name="矩形 44">
            <a:extLst>
              <a:ext uri="{FF2B5EF4-FFF2-40B4-BE49-F238E27FC236}">
                <a16:creationId xmlns:a16="http://schemas.microsoft.com/office/drawing/2014/main" id="{A3AB39F2-B8DD-B5BC-4C66-117BB694E528}"/>
              </a:ext>
            </a:extLst>
          </p:cNvPr>
          <p:cNvSpPr/>
          <p:nvPr/>
        </p:nvSpPr>
        <p:spPr>
          <a:xfrm>
            <a:off x="1104382" y="2094327"/>
            <a:ext cx="4878960" cy="2112951"/>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Mã</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nguồn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theo</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for(int i  = 1; i &lt; 1</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1</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cout&lt;&lt; i &lt;&lt; endl;</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p:txBody>
      </p:sp>
      <p:sp>
        <p:nvSpPr>
          <p:cNvPr id="6" name="矩形 44">
            <a:extLst>
              <a:ext uri="{FF2B5EF4-FFF2-40B4-BE49-F238E27FC236}">
                <a16:creationId xmlns:a16="http://schemas.microsoft.com/office/drawing/2014/main" id="{04BECD5A-A996-DA27-F6E8-A57A0DB5B88C}"/>
              </a:ext>
            </a:extLst>
          </p:cNvPr>
          <p:cNvSpPr/>
          <p:nvPr/>
        </p:nvSpPr>
        <p:spPr>
          <a:xfrm>
            <a:off x="5846847" y="2094327"/>
            <a:ext cx="4878960" cy="1595886"/>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Mã</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nguồn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theo</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Python</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 i in range(1,11,1):</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print(i)</a:t>
            </a:r>
          </a:p>
        </p:txBody>
      </p:sp>
    </p:spTree>
    <p:extLst>
      <p:ext uri="{BB962C8B-B14F-4D97-AF65-F5344CB8AC3E}">
        <p14:creationId xmlns:p14="http://schemas.microsoft.com/office/powerpoint/2010/main" val="60941473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865152" y="763605"/>
            <a:ext cx="4136229" cy="307777"/>
          </a:xfrm>
          <a:prstGeom prst="rect">
            <a:avLst/>
          </a:prstGeom>
          <a:noFill/>
        </p:spPr>
        <p:txBody>
          <a:bodyPr wrap="square" rtlCol="0">
            <a:spAutoFit/>
            <a:scene3d>
              <a:camera prst="orthographicFront"/>
              <a:lightRig rig="threePt" dir="t"/>
            </a:scene3d>
            <a:sp3d contourW="12700"/>
          </a:bodyPr>
          <a:lstStyle/>
          <a:p>
            <a:endParaRPr lang="en-US" altLang="zh-CN" sz="1400" dirty="0">
              <a:solidFill>
                <a:schemeClr val="bg1">
                  <a:lumMod val="65000"/>
                </a:schemeClr>
              </a:solidFill>
              <a:latin typeface="Calibri" panose="020F0502020204030204" pitchFamily="34" charset="0"/>
            </a:endParaRPr>
          </a:p>
        </p:txBody>
      </p:sp>
      <p:sp>
        <p:nvSpPr>
          <p:cNvPr id="85" name="椭圆 18"/>
          <p:cNvSpPr/>
          <p:nvPr/>
        </p:nvSpPr>
        <p:spPr>
          <a:xfrm>
            <a:off x="6053152" y="6131312"/>
            <a:ext cx="287485" cy="274080"/>
          </a:xfrm>
          <a:custGeom>
            <a:avLst/>
            <a:gdLst>
              <a:gd name="connsiteX0" fmla="*/ 5145 w 317509"/>
              <a:gd name="connsiteY0" fmla="*/ 226044 h 326057"/>
              <a:gd name="connsiteX1" fmla="*/ 69467 w 317509"/>
              <a:gd name="connsiteY1" fmla="*/ 226044 h 326057"/>
              <a:gd name="connsiteX2" fmla="*/ 74613 w 317509"/>
              <a:gd name="connsiteY2" fmla="*/ 231240 h 326057"/>
              <a:gd name="connsiteX3" fmla="*/ 74613 w 317509"/>
              <a:gd name="connsiteY3" fmla="*/ 322160 h 326057"/>
              <a:gd name="connsiteX4" fmla="*/ 69467 w 317509"/>
              <a:gd name="connsiteY4" fmla="*/ 326057 h 326057"/>
              <a:gd name="connsiteX5" fmla="*/ 5145 w 317509"/>
              <a:gd name="connsiteY5" fmla="*/ 326057 h 326057"/>
              <a:gd name="connsiteX6" fmla="*/ 0 w 317509"/>
              <a:gd name="connsiteY6" fmla="*/ 322160 h 326057"/>
              <a:gd name="connsiteX7" fmla="*/ 0 w 317509"/>
              <a:gd name="connsiteY7" fmla="*/ 231240 h 326057"/>
              <a:gd name="connsiteX8" fmla="*/ 5145 w 317509"/>
              <a:gd name="connsiteY8" fmla="*/ 226044 h 326057"/>
              <a:gd name="connsiteX9" fmla="*/ 119555 w 317509"/>
              <a:gd name="connsiteY9" fmla="*/ 156194 h 326057"/>
              <a:gd name="connsiteX10" fmla="*/ 185245 w 317509"/>
              <a:gd name="connsiteY10" fmla="*/ 156194 h 326057"/>
              <a:gd name="connsiteX11" fmla="*/ 190500 w 317509"/>
              <a:gd name="connsiteY11" fmla="*/ 161381 h 326057"/>
              <a:gd name="connsiteX12" fmla="*/ 190500 w 317509"/>
              <a:gd name="connsiteY12" fmla="*/ 322167 h 326057"/>
              <a:gd name="connsiteX13" fmla="*/ 185245 w 317509"/>
              <a:gd name="connsiteY13" fmla="*/ 326057 h 326057"/>
              <a:gd name="connsiteX14" fmla="*/ 119555 w 317509"/>
              <a:gd name="connsiteY14" fmla="*/ 326057 h 326057"/>
              <a:gd name="connsiteX15" fmla="*/ 114300 w 317509"/>
              <a:gd name="connsiteY15" fmla="*/ 322167 h 326057"/>
              <a:gd name="connsiteX16" fmla="*/ 114300 w 317509"/>
              <a:gd name="connsiteY16" fmla="*/ 161381 h 326057"/>
              <a:gd name="connsiteX17" fmla="*/ 119555 w 317509"/>
              <a:gd name="connsiteY17" fmla="*/ 156194 h 326057"/>
              <a:gd name="connsiteX18" fmla="*/ 258042 w 317509"/>
              <a:gd name="connsiteY18" fmla="*/ 2909 h 326057"/>
              <a:gd name="connsiteX19" fmla="*/ 265835 w 317509"/>
              <a:gd name="connsiteY19" fmla="*/ 2909 h 326057"/>
              <a:gd name="connsiteX20" fmla="*/ 316491 w 317509"/>
              <a:gd name="connsiteY20" fmla="*/ 89512 h 326057"/>
              <a:gd name="connsiteX21" fmla="*/ 311295 w 317509"/>
              <a:gd name="connsiteY21" fmla="*/ 97268 h 326057"/>
              <a:gd name="connsiteX22" fmla="*/ 294410 w 317509"/>
              <a:gd name="connsiteY22" fmla="*/ 97268 h 326057"/>
              <a:gd name="connsiteX23" fmla="*/ 294410 w 317509"/>
              <a:gd name="connsiteY23" fmla="*/ 322178 h 326057"/>
              <a:gd name="connsiteX24" fmla="*/ 289214 w 317509"/>
              <a:gd name="connsiteY24" fmla="*/ 326056 h 326057"/>
              <a:gd name="connsiteX25" fmla="*/ 234662 w 317509"/>
              <a:gd name="connsiteY25" fmla="*/ 326056 h 326057"/>
              <a:gd name="connsiteX26" fmla="*/ 229467 w 317509"/>
              <a:gd name="connsiteY26" fmla="*/ 322178 h 326057"/>
              <a:gd name="connsiteX27" fmla="*/ 229467 w 317509"/>
              <a:gd name="connsiteY27" fmla="*/ 97268 h 326057"/>
              <a:gd name="connsiteX28" fmla="*/ 212581 w 317509"/>
              <a:gd name="connsiteY28" fmla="*/ 97268 h 326057"/>
              <a:gd name="connsiteX29" fmla="*/ 207386 w 317509"/>
              <a:gd name="connsiteY29" fmla="*/ 89512 h 326057"/>
              <a:gd name="connsiteX30" fmla="*/ 258042 w 317509"/>
              <a:gd name="connsiteY30" fmla="*/ 2909 h 326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7509" h="326057">
                <a:moveTo>
                  <a:pt x="5145" y="226044"/>
                </a:moveTo>
                <a:cubicBezTo>
                  <a:pt x="69467" y="226044"/>
                  <a:pt x="69467" y="226044"/>
                  <a:pt x="69467" y="226044"/>
                </a:cubicBezTo>
                <a:cubicBezTo>
                  <a:pt x="72040" y="226044"/>
                  <a:pt x="74613" y="228642"/>
                  <a:pt x="74613" y="231240"/>
                </a:cubicBezTo>
                <a:cubicBezTo>
                  <a:pt x="74613" y="322160"/>
                  <a:pt x="74613" y="322160"/>
                  <a:pt x="74613" y="322160"/>
                </a:cubicBezTo>
                <a:cubicBezTo>
                  <a:pt x="74613" y="324758"/>
                  <a:pt x="72040" y="326057"/>
                  <a:pt x="69467" y="326057"/>
                </a:cubicBezTo>
                <a:cubicBezTo>
                  <a:pt x="5145" y="326057"/>
                  <a:pt x="5145" y="326057"/>
                  <a:pt x="5145" y="326057"/>
                </a:cubicBezTo>
                <a:cubicBezTo>
                  <a:pt x="2573" y="326057"/>
                  <a:pt x="0" y="324758"/>
                  <a:pt x="0" y="322160"/>
                </a:cubicBezTo>
                <a:cubicBezTo>
                  <a:pt x="0" y="231240"/>
                  <a:pt x="0" y="231240"/>
                  <a:pt x="0" y="231240"/>
                </a:cubicBezTo>
                <a:cubicBezTo>
                  <a:pt x="0" y="228642"/>
                  <a:pt x="2573" y="226044"/>
                  <a:pt x="5145" y="226044"/>
                </a:cubicBezTo>
                <a:close/>
                <a:moveTo>
                  <a:pt x="119555" y="156194"/>
                </a:moveTo>
                <a:cubicBezTo>
                  <a:pt x="119555" y="156194"/>
                  <a:pt x="119555" y="156194"/>
                  <a:pt x="185245" y="156194"/>
                </a:cubicBezTo>
                <a:cubicBezTo>
                  <a:pt x="187872" y="156194"/>
                  <a:pt x="190500" y="158787"/>
                  <a:pt x="190500" y="161381"/>
                </a:cubicBezTo>
                <a:cubicBezTo>
                  <a:pt x="190500" y="161381"/>
                  <a:pt x="190500" y="161381"/>
                  <a:pt x="190500" y="322167"/>
                </a:cubicBezTo>
                <a:cubicBezTo>
                  <a:pt x="190500" y="324760"/>
                  <a:pt x="187872" y="326057"/>
                  <a:pt x="185245" y="326057"/>
                </a:cubicBezTo>
                <a:cubicBezTo>
                  <a:pt x="185245" y="326057"/>
                  <a:pt x="185245" y="326057"/>
                  <a:pt x="119555" y="326057"/>
                </a:cubicBezTo>
                <a:cubicBezTo>
                  <a:pt x="116927" y="326057"/>
                  <a:pt x="114300" y="324760"/>
                  <a:pt x="114300" y="322167"/>
                </a:cubicBezTo>
                <a:cubicBezTo>
                  <a:pt x="114300" y="322167"/>
                  <a:pt x="114300" y="322167"/>
                  <a:pt x="114300" y="161381"/>
                </a:cubicBezTo>
                <a:cubicBezTo>
                  <a:pt x="114300" y="158787"/>
                  <a:pt x="116927" y="156194"/>
                  <a:pt x="119555" y="156194"/>
                </a:cubicBezTo>
                <a:close/>
                <a:moveTo>
                  <a:pt x="258042" y="2909"/>
                </a:moveTo>
                <a:cubicBezTo>
                  <a:pt x="259341" y="-969"/>
                  <a:pt x="263237" y="-969"/>
                  <a:pt x="265835" y="2909"/>
                </a:cubicBezTo>
                <a:cubicBezTo>
                  <a:pt x="265835" y="2909"/>
                  <a:pt x="265835" y="2909"/>
                  <a:pt x="316491" y="89512"/>
                </a:cubicBezTo>
                <a:cubicBezTo>
                  <a:pt x="319088" y="93390"/>
                  <a:pt x="316491" y="97268"/>
                  <a:pt x="311295" y="97268"/>
                </a:cubicBezTo>
                <a:cubicBezTo>
                  <a:pt x="311295" y="97268"/>
                  <a:pt x="311295" y="97268"/>
                  <a:pt x="294410" y="97268"/>
                </a:cubicBezTo>
                <a:cubicBezTo>
                  <a:pt x="294410" y="97268"/>
                  <a:pt x="294410" y="97268"/>
                  <a:pt x="294410" y="322178"/>
                </a:cubicBezTo>
                <a:cubicBezTo>
                  <a:pt x="294410" y="324763"/>
                  <a:pt x="291812" y="326056"/>
                  <a:pt x="289214" y="326056"/>
                </a:cubicBezTo>
                <a:cubicBezTo>
                  <a:pt x="289214" y="326056"/>
                  <a:pt x="289214" y="326056"/>
                  <a:pt x="234662" y="326056"/>
                </a:cubicBezTo>
                <a:cubicBezTo>
                  <a:pt x="232064" y="326056"/>
                  <a:pt x="229467" y="324763"/>
                  <a:pt x="229467" y="322178"/>
                </a:cubicBezTo>
                <a:cubicBezTo>
                  <a:pt x="229467" y="322178"/>
                  <a:pt x="229467" y="322178"/>
                  <a:pt x="229467" y="97268"/>
                </a:cubicBezTo>
                <a:cubicBezTo>
                  <a:pt x="229467" y="97268"/>
                  <a:pt x="229467" y="97268"/>
                  <a:pt x="212581" y="97268"/>
                </a:cubicBezTo>
                <a:cubicBezTo>
                  <a:pt x="207386" y="97268"/>
                  <a:pt x="204788" y="93390"/>
                  <a:pt x="207386" y="89512"/>
                </a:cubicBezTo>
                <a:cubicBezTo>
                  <a:pt x="207386" y="89512"/>
                  <a:pt x="207386" y="89512"/>
                  <a:pt x="258042" y="29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86" name="椭圆 16"/>
          <p:cNvSpPr/>
          <p:nvPr/>
        </p:nvSpPr>
        <p:spPr>
          <a:xfrm>
            <a:off x="6055714" y="5411986"/>
            <a:ext cx="311256" cy="274080"/>
          </a:xfrm>
          <a:custGeom>
            <a:avLst/>
            <a:gdLst>
              <a:gd name="connsiteX0" fmla="*/ 311151 w 331788"/>
              <a:gd name="connsiteY0" fmla="*/ 34925 h 331788"/>
              <a:gd name="connsiteX1" fmla="*/ 331788 w 331788"/>
              <a:gd name="connsiteY1" fmla="*/ 92075 h 331788"/>
              <a:gd name="connsiteX2" fmla="*/ 311151 w 331788"/>
              <a:gd name="connsiteY2" fmla="*/ 98425 h 331788"/>
              <a:gd name="connsiteX3" fmla="*/ 304801 w 331788"/>
              <a:gd name="connsiteY3" fmla="*/ 76200 h 331788"/>
              <a:gd name="connsiteX4" fmla="*/ 254001 w 331788"/>
              <a:gd name="connsiteY4" fmla="*/ 222251 h 331788"/>
              <a:gd name="connsiteX5" fmla="*/ 206376 w 331788"/>
              <a:gd name="connsiteY5" fmla="*/ 146050 h 331788"/>
              <a:gd name="connsiteX6" fmla="*/ 157163 w 331788"/>
              <a:gd name="connsiteY6" fmla="*/ 241301 h 331788"/>
              <a:gd name="connsiteX7" fmla="*/ 103188 w 331788"/>
              <a:gd name="connsiteY7" fmla="*/ 163513 h 331788"/>
              <a:gd name="connsiteX8" fmla="*/ 61913 w 331788"/>
              <a:gd name="connsiteY8" fmla="*/ 242888 h 331788"/>
              <a:gd name="connsiteX9" fmla="*/ 44450 w 331788"/>
              <a:gd name="connsiteY9" fmla="*/ 231776 h 331788"/>
              <a:gd name="connsiteX10" fmla="*/ 101600 w 331788"/>
              <a:gd name="connsiteY10" fmla="*/ 123825 h 331788"/>
              <a:gd name="connsiteX11" fmla="*/ 153988 w 331788"/>
              <a:gd name="connsiteY11" fmla="*/ 201613 h 331788"/>
              <a:gd name="connsiteX12" fmla="*/ 203201 w 331788"/>
              <a:gd name="connsiteY12" fmla="*/ 106363 h 331788"/>
              <a:gd name="connsiteX13" fmla="*/ 247651 w 331788"/>
              <a:gd name="connsiteY13" fmla="*/ 174625 h 331788"/>
              <a:gd name="connsiteX14" fmla="*/ 284163 w 331788"/>
              <a:gd name="connsiteY14" fmla="*/ 69850 h 331788"/>
              <a:gd name="connsiteX15" fmla="*/ 263526 w 331788"/>
              <a:gd name="connsiteY15" fmla="*/ 79375 h 331788"/>
              <a:gd name="connsiteX16" fmla="*/ 255588 w 331788"/>
              <a:gd name="connsiteY16" fmla="*/ 61913 h 331788"/>
              <a:gd name="connsiteX17" fmla="*/ 0 w 331788"/>
              <a:gd name="connsiteY17" fmla="*/ 0 h 331788"/>
              <a:gd name="connsiteX18" fmla="*/ 20637 w 331788"/>
              <a:gd name="connsiteY18" fmla="*/ 0 h 331788"/>
              <a:gd name="connsiteX19" fmla="*/ 20637 w 331788"/>
              <a:gd name="connsiteY19" fmla="*/ 311151 h 331788"/>
              <a:gd name="connsiteX20" fmla="*/ 331788 w 331788"/>
              <a:gd name="connsiteY20" fmla="*/ 311151 h 331788"/>
              <a:gd name="connsiteX21" fmla="*/ 331788 w 331788"/>
              <a:gd name="connsiteY21" fmla="*/ 331788 h 331788"/>
              <a:gd name="connsiteX22" fmla="*/ 0 w 331788"/>
              <a:gd name="connsiteY22"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31788" h="331788">
                <a:moveTo>
                  <a:pt x="311151" y="34925"/>
                </a:moveTo>
                <a:lnTo>
                  <a:pt x="331788" y="92075"/>
                </a:lnTo>
                <a:lnTo>
                  <a:pt x="311151" y="98425"/>
                </a:lnTo>
                <a:lnTo>
                  <a:pt x="304801" y="76200"/>
                </a:lnTo>
                <a:lnTo>
                  <a:pt x="254001" y="222251"/>
                </a:lnTo>
                <a:lnTo>
                  <a:pt x="206376" y="146050"/>
                </a:lnTo>
                <a:lnTo>
                  <a:pt x="157163" y="241301"/>
                </a:lnTo>
                <a:lnTo>
                  <a:pt x="103188" y="163513"/>
                </a:lnTo>
                <a:lnTo>
                  <a:pt x="61913" y="242888"/>
                </a:lnTo>
                <a:lnTo>
                  <a:pt x="44450" y="231776"/>
                </a:lnTo>
                <a:lnTo>
                  <a:pt x="101600" y="123825"/>
                </a:lnTo>
                <a:lnTo>
                  <a:pt x="153988" y="201613"/>
                </a:lnTo>
                <a:lnTo>
                  <a:pt x="203201" y="106363"/>
                </a:lnTo>
                <a:lnTo>
                  <a:pt x="247651" y="174625"/>
                </a:lnTo>
                <a:lnTo>
                  <a:pt x="284163" y="69850"/>
                </a:lnTo>
                <a:lnTo>
                  <a:pt x="263526" y="79375"/>
                </a:lnTo>
                <a:lnTo>
                  <a:pt x="255588" y="61913"/>
                </a:lnTo>
                <a:close/>
                <a:moveTo>
                  <a:pt x="0" y="0"/>
                </a:moveTo>
                <a:lnTo>
                  <a:pt x="20637" y="0"/>
                </a:lnTo>
                <a:lnTo>
                  <a:pt x="20637" y="311151"/>
                </a:lnTo>
                <a:lnTo>
                  <a:pt x="331788" y="311151"/>
                </a:lnTo>
                <a:lnTo>
                  <a:pt x="331788" y="331788"/>
                </a:lnTo>
                <a:lnTo>
                  <a:pt x="0" y="33178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a:solidFill>
                <a:schemeClr val="tx1">
                  <a:lumMod val="65000"/>
                  <a:lumOff val="35000"/>
                </a:schemeClr>
              </a:solidFill>
              <a:latin typeface="Calibri" panose="020F0502020204030204" pitchFamily="34" charset="0"/>
            </a:endParaRPr>
          </a:p>
        </p:txBody>
      </p:sp>
      <p:sp>
        <p:nvSpPr>
          <p:cNvPr id="88" name="椭圆 11"/>
          <p:cNvSpPr/>
          <p:nvPr/>
        </p:nvSpPr>
        <p:spPr>
          <a:xfrm>
            <a:off x="6119836" y="2517382"/>
            <a:ext cx="245729" cy="226677"/>
          </a:xfrm>
          <a:custGeom>
            <a:avLst/>
            <a:gdLst>
              <a:gd name="connsiteX0" fmla="*/ 145025 w 331788"/>
              <a:gd name="connsiteY0" fmla="*/ 104594 h 331536"/>
              <a:gd name="connsiteX1" fmla="*/ 198438 w 331788"/>
              <a:gd name="connsiteY1" fmla="*/ 123670 h 331536"/>
              <a:gd name="connsiteX2" fmla="*/ 198438 w 331788"/>
              <a:gd name="connsiteY2" fmla="*/ 152614 h 331536"/>
              <a:gd name="connsiteX3" fmla="*/ 169334 w 331788"/>
              <a:gd name="connsiteY3" fmla="*/ 152614 h 331536"/>
              <a:gd name="connsiteX4" fmla="*/ 113771 w 331788"/>
              <a:gd name="connsiteY4" fmla="*/ 167085 h 331536"/>
              <a:gd name="connsiteX5" fmla="*/ 51594 w 331788"/>
              <a:gd name="connsiteY5" fmla="*/ 227603 h 331536"/>
              <a:gd name="connsiteX6" fmla="*/ 41010 w 331788"/>
              <a:gd name="connsiteY6" fmla="*/ 253915 h 331536"/>
              <a:gd name="connsiteX7" fmla="*/ 51594 w 331788"/>
              <a:gd name="connsiteY7" fmla="*/ 280228 h 331536"/>
              <a:gd name="connsiteX8" fmla="*/ 105833 w 331788"/>
              <a:gd name="connsiteY8" fmla="*/ 280228 h 331536"/>
              <a:gd name="connsiteX9" fmla="*/ 121708 w 331788"/>
              <a:gd name="connsiteY9" fmla="*/ 263125 h 331536"/>
              <a:gd name="connsiteX10" fmla="*/ 150813 w 331788"/>
              <a:gd name="connsiteY10" fmla="*/ 263125 h 331536"/>
              <a:gd name="connsiteX11" fmla="*/ 150813 w 331788"/>
              <a:gd name="connsiteY11" fmla="*/ 292068 h 331536"/>
              <a:gd name="connsiteX12" fmla="*/ 134938 w 331788"/>
              <a:gd name="connsiteY12" fmla="*/ 309171 h 331536"/>
              <a:gd name="connsiteX13" fmla="*/ 78052 w 331788"/>
              <a:gd name="connsiteY13" fmla="*/ 331536 h 331536"/>
              <a:gd name="connsiteX14" fmla="*/ 22489 w 331788"/>
              <a:gd name="connsiteY14" fmla="*/ 309171 h 331536"/>
              <a:gd name="connsiteX15" fmla="*/ 0 w 331788"/>
              <a:gd name="connsiteY15" fmla="*/ 253915 h 331536"/>
              <a:gd name="connsiteX16" fmla="*/ 22489 w 331788"/>
              <a:gd name="connsiteY16" fmla="*/ 198660 h 331536"/>
              <a:gd name="connsiteX17" fmla="*/ 84666 w 331788"/>
              <a:gd name="connsiteY17" fmla="*/ 136826 h 331536"/>
              <a:gd name="connsiteX18" fmla="*/ 145025 w 331788"/>
              <a:gd name="connsiteY18" fmla="*/ 104594 h 331536"/>
              <a:gd name="connsiteX19" fmla="*/ 254829 w 331788"/>
              <a:gd name="connsiteY19" fmla="*/ 43 h 331536"/>
              <a:gd name="connsiteX20" fmla="*/ 309472 w 331788"/>
              <a:gd name="connsiteY20" fmla="*/ 24739 h 331536"/>
              <a:gd name="connsiteX21" fmla="*/ 331788 w 331788"/>
              <a:gd name="connsiteY21" fmla="*/ 80057 h 331536"/>
              <a:gd name="connsiteX22" fmla="*/ 309472 w 331788"/>
              <a:gd name="connsiteY22" fmla="*/ 135376 h 331536"/>
              <a:gd name="connsiteX23" fmla="*/ 242522 w 331788"/>
              <a:gd name="connsiteY23" fmla="*/ 199914 h 331536"/>
              <a:gd name="connsiteX24" fmla="*/ 180823 w 331788"/>
              <a:gd name="connsiteY24" fmla="*/ 231524 h 331536"/>
              <a:gd name="connsiteX25" fmla="*/ 134877 w 331788"/>
              <a:gd name="connsiteY25" fmla="*/ 210451 h 331536"/>
              <a:gd name="connsiteX26" fmla="*/ 134877 w 331788"/>
              <a:gd name="connsiteY26" fmla="*/ 181474 h 331536"/>
              <a:gd name="connsiteX27" fmla="*/ 163757 w 331788"/>
              <a:gd name="connsiteY27" fmla="*/ 181474 h 331536"/>
              <a:gd name="connsiteX28" fmla="*/ 213641 w 331788"/>
              <a:gd name="connsiteY28" fmla="*/ 170937 h 331536"/>
              <a:gd name="connsiteX29" fmla="*/ 280591 w 331788"/>
              <a:gd name="connsiteY29" fmla="*/ 106399 h 331536"/>
              <a:gd name="connsiteX30" fmla="*/ 291093 w 331788"/>
              <a:gd name="connsiteY30" fmla="*/ 80057 h 331536"/>
              <a:gd name="connsiteX31" fmla="*/ 280591 w 331788"/>
              <a:gd name="connsiteY31" fmla="*/ 53715 h 331536"/>
              <a:gd name="connsiteX32" fmla="*/ 232020 w 331788"/>
              <a:gd name="connsiteY32" fmla="*/ 49764 h 331536"/>
              <a:gd name="connsiteX33" fmla="*/ 211016 w 331788"/>
              <a:gd name="connsiteY33" fmla="*/ 70838 h 331536"/>
              <a:gd name="connsiteX34" fmla="*/ 182135 w 331788"/>
              <a:gd name="connsiteY34" fmla="*/ 70838 h 331536"/>
              <a:gd name="connsiteX35" fmla="*/ 182135 w 331788"/>
              <a:gd name="connsiteY35" fmla="*/ 41861 h 331536"/>
              <a:gd name="connsiteX36" fmla="*/ 203139 w 331788"/>
              <a:gd name="connsiteY36" fmla="*/ 20788 h 331536"/>
              <a:gd name="connsiteX37" fmla="*/ 254829 w 331788"/>
              <a:gd name="connsiteY37" fmla="*/ 43 h 33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31788" h="331536">
                <a:moveTo>
                  <a:pt x="145025" y="104594"/>
                </a:moveTo>
                <a:cubicBezTo>
                  <a:pt x="164703" y="102292"/>
                  <a:pt x="183224" y="108541"/>
                  <a:pt x="198438" y="123670"/>
                </a:cubicBezTo>
                <a:cubicBezTo>
                  <a:pt x="206375" y="131564"/>
                  <a:pt x="206375" y="144720"/>
                  <a:pt x="198438" y="152614"/>
                </a:cubicBezTo>
                <a:cubicBezTo>
                  <a:pt x="190500" y="160507"/>
                  <a:pt x="177271" y="160507"/>
                  <a:pt x="169334" y="152614"/>
                </a:cubicBezTo>
                <a:cubicBezTo>
                  <a:pt x="150813" y="135511"/>
                  <a:pt x="127000" y="153929"/>
                  <a:pt x="113771" y="167085"/>
                </a:cubicBezTo>
                <a:cubicBezTo>
                  <a:pt x="113771" y="167085"/>
                  <a:pt x="113771" y="167085"/>
                  <a:pt x="51594" y="227603"/>
                </a:cubicBezTo>
                <a:cubicBezTo>
                  <a:pt x="44979" y="234181"/>
                  <a:pt x="41010" y="243391"/>
                  <a:pt x="41010" y="253915"/>
                </a:cubicBezTo>
                <a:cubicBezTo>
                  <a:pt x="41010" y="263125"/>
                  <a:pt x="44979" y="272334"/>
                  <a:pt x="51594" y="280228"/>
                </a:cubicBezTo>
                <a:cubicBezTo>
                  <a:pt x="66146" y="294699"/>
                  <a:pt x="89958" y="294699"/>
                  <a:pt x="105833" y="280228"/>
                </a:cubicBezTo>
                <a:cubicBezTo>
                  <a:pt x="105833" y="280228"/>
                  <a:pt x="105833" y="280228"/>
                  <a:pt x="121708" y="263125"/>
                </a:cubicBezTo>
                <a:cubicBezTo>
                  <a:pt x="129646" y="255231"/>
                  <a:pt x="142875" y="255231"/>
                  <a:pt x="150813" y="263125"/>
                </a:cubicBezTo>
                <a:cubicBezTo>
                  <a:pt x="158750" y="271018"/>
                  <a:pt x="158750" y="284174"/>
                  <a:pt x="150813" y="292068"/>
                </a:cubicBezTo>
                <a:cubicBezTo>
                  <a:pt x="150813" y="292068"/>
                  <a:pt x="150813" y="292068"/>
                  <a:pt x="134938" y="309171"/>
                </a:cubicBezTo>
                <a:cubicBezTo>
                  <a:pt x="119062" y="323643"/>
                  <a:pt x="99219" y="331536"/>
                  <a:pt x="78052" y="331536"/>
                </a:cubicBezTo>
                <a:cubicBezTo>
                  <a:pt x="58208" y="331536"/>
                  <a:pt x="38364" y="323643"/>
                  <a:pt x="22489" y="309171"/>
                </a:cubicBezTo>
                <a:cubicBezTo>
                  <a:pt x="7937" y="294699"/>
                  <a:pt x="0" y="274965"/>
                  <a:pt x="0" y="253915"/>
                </a:cubicBezTo>
                <a:cubicBezTo>
                  <a:pt x="0" y="232866"/>
                  <a:pt x="7937" y="213132"/>
                  <a:pt x="22489" y="198660"/>
                </a:cubicBezTo>
                <a:cubicBezTo>
                  <a:pt x="22489" y="198660"/>
                  <a:pt x="22489" y="198660"/>
                  <a:pt x="84666" y="136826"/>
                </a:cubicBezTo>
                <a:cubicBezTo>
                  <a:pt x="104510" y="117750"/>
                  <a:pt x="125346" y="106896"/>
                  <a:pt x="145025" y="104594"/>
                </a:cubicBezTo>
                <a:close/>
                <a:moveTo>
                  <a:pt x="254829" y="43"/>
                </a:moveTo>
                <a:cubicBezTo>
                  <a:pt x="273700" y="702"/>
                  <a:pt x="293063" y="8934"/>
                  <a:pt x="309472" y="24739"/>
                </a:cubicBezTo>
                <a:cubicBezTo>
                  <a:pt x="323912" y="39227"/>
                  <a:pt x="331788" y="58984"/>
                  <a:pt x="331788" y="80057"/>
                </a:cubicBezTo>
                <a:cubicBezTo>
                  <a:pt x="331788" y="101131"/>
                  <a:pt x="323912" y="120887"/>
                  <a:pt x="309472" y="135376"/>
                </a:cubicBezTo>
                <a:cubicBezTo>
                  <a:pt x="309472" y="135376"/>
                  <a:pt x="309472" y="135376"/>
                  <a:pt x="242522" y="199914"/>
                </a:cubicBezTo>
                <a:cubicBezTo>
                  <a:pt x="222831" y="220987"/>
                  <a:pt x="201827" y="231524"/>
                  <a:pt x="180823" y="231524"/>
                </a:cubicBezTo>
                <a:cubicBezTo>
                  <a:pt x="165070" y="231524"/>
                  <a:pt x="149317" y="223622"/>
                  <a:pt x="134877" y="210451"/>
                </a:cubicBezTo>
                <a:cubicBezTo>
                  <a:pt x="127000" y="202548"/>
                  <a:pt x="127000" y="189377"/>
                  <a:pt x="134877" y="181474"/>
                </a:cubicBezTo>
                <a:cubicBezTo>
                  <a:pt x="142753" y="173572"/>
                  <a:pt x="155881" y="173572"/>
                  <a:pt x="163757" y="181474"/>
                </a:cubicBezTo>
                <a:cubicBezTo>
                  <a:pt x="170321" y="186743"/>
                  <a:pt x="184761" y="201231"/>
                  <a:pt x="213641" y="170937"/>
                </a:cubicBezTo>
                <a:cubicBezTo>
                  <a:pt x="213641" y="170937"/>
                  <a:pt x="213641" y="170937"/>
                  <a:pt x="280591" y="106399"/>
                </a:cubicBezTo>
                <a:cubicBezTo>
                  <a:pt x="287155" y="98497"/>
                  <a:pt x="291093" y="89277"/>
                  <a:pt x="291093" y="80057"/>
                </a:cubicBezTo>
                <a:cubicBezTo>
                  <a:pt x="291093" y="69520"/>
                  <a:pt x="287155" y="60301"/>
                  <a:pt x="280591" y="53715"/>
                </a:cubicBezTo>
                <a:cubicBezTo>
                  <a:pt x="267464" y="40544"/>
                  <a:pt x="246460" y="33959"/>
                  <a:pt x="232020" y="49764"/>
                </a:cubicBezTo>
                <a:cubicBezTo>
                  <a:pt x="232020" y="49764"/>
                  <a:pt x="232020" y="49764"/>
                  <a:pt x="211016" y="70838"/>
                </a:cubicBezTo>
                <a:cubicBezTo>
                  <a:pt x="203139" y="78740"/>
                  <a:pt x="190012" y="78740"/>
                  <a:pt x="182135" y="70838"/>
                </a:cubicBezTo>
                <a:cubicBezTo>
                  <a:pt x="174259" y="62935"/>
                  <a:pt x="174259" y="49764"/>
                  <a:pt x="182135" y="41861"/>
                </a:cubicBezTo>
                <a:cubicBezTo>
                  <a:pt x="182135" y="41861"/>
                  <a:pt x="182135" y="41861"/>
                  <a:pt x="203139" y="20788"/>
                </a:cubicBezTo>
                <a:cubicBezTo>
                  <a:pt x="217579" y="6300"/>
                  <a:pt x="235958" y="-615"/>
                  <a:pt x="254829" y="4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90" name="椭圆 38"/>
          <p:cNvSpPr/>
          <p:nvPr/>
        </p:nvSpPr>
        <p:spPr>
          <a:xfrm>
            <a:off x="6050009" y="4712042"/>
            <a:ext cx="387350" cy="316754"/>
          </a:xfrm>
          <a:custGeom>
            <a:avLst/>
            <a:gdLst>
              <a:gd name="connsiteX0" fmla="*/ 192254 w 338138"/>
              <a:gd name="connsiteY0" fmla="*/ 135421 h 335282"/>
              <a:gd name="connsiteX1" fmla="*/ 152810 w 338138"/>
              <a:gd name="connsiteY1" fmla="*/ 151158 h 335282"/>
              <a:gd name="connsiteX2" fmla="*/ 152810 w 338138"/>
              <a:gd name="connsiteY2" fmla="*/ 229842 h 335282"/>
              <a:gd name="connsiteX3" fmla="*/ 232697 w 338138"/>
              <a:gd name="connsiteY3" fmla="*/ 229842 h 335282"/>
              <a:gd name="connsiteX4" fmla="*/ 232697 w 338138"/>
              <a:gd name="connsiteY4" fmla="*/ 151158 h 335282"/>
              <a:gd name="connsiteX5" fmla="*/ 192254 w 338138"/>
              <a:gd name="connsiteY5" fmla="*/ 135421 h 335282"/>
              <a:gd name="connsiteX6" fmla="*/ 238125 w 338138"/>
              <a:gd name="connsiteY6" fmla="*/ 69850 h 335282"/>
              <a:gd name="connsiteX7" fmla="*/ 225425 w 338138"/>
              <a:gd name="connsiteY7" fmla="*/ 80963 h 335282"/>
              <a:gd name="connsiteX8" fmla="*/ 238125 w 338138"/>
              <a:gd name="connsiteY8" fmla="*/ 92076 h 335282"/>
              <a:gd name="connsiteX9" fmla="*/ 250825 w 338138"/>
              <a:gd name="connsiteY9" fmla="*/ 80963 h 335282"/>
              <a:gd name="connsiteX10" fmla="*/ 238125 w 338138"/>
              <a:gd name="connsiteY10" fmla="*/ 69850 h 335282"/>
              <a:gd name="connsiteX11" fmla="*/ 214313 w 338138"/>
              <a:gd name="connsiteY11" fmla="*/ 57150 h 335282"/>
              <a:gd name="connsiteX12" fmla="*/ 263526 w 338138"/>
              <a:gd name="connsiteY12" fmla="*/ 57150 h 335282"/>
              <a:gd name="connsiteX13" fmla="*/ 263526 w 338138"/>
              <a:gd name="connsiteY13" fmla="*/ 106363 h 335282"/>
              <a:gd name="connsiteX14" fmla="*/ 214313 w 338138"/>
              <a:gd name="connsiteY14" fmla="*/ 106363 h 335282"/>
              <a:gd name="connsiteX15" fmla="*/ 49213 w 338138"/>
              <a:gd name="connsiteY15" fmla="*/ 57150 h 335282"/>
              <a:gd name="connsiteX16" fmla="*/ 195263 w 338138"/>
              <a:gd name="connsiteY16" fmla="*/ 57150 h 335282"/>
              <a:gd name="connsiteX17" fmla="*/ 195263 w 338138"/>
              <a:gd name="connsiteY17" fmla="*/ 106363 h 335282"/>
              <a:gd name="connsiteX18" fmla="*/ 49213 w 338138"/>
              <a:gd name="connsiteY18" fmla="*/ 106363 h 335282"/>
              <a:gd name="connsiteX19" fmla="*/ 22225 w 338138"/>
              <a:gd name="connsiteY19" fmla="*/ 28575 h 335282"/>
              <a:gd name="connsiteX20" fmla="*/ 22225 w 338138"/>
              <a:gd name="connsiteY20" fmla="*/ 269875 h 335282"/>
              <a:gd name="connsiteX21" fmla="*/ 241853 w 338138"/>
              <a:gd name="connsiteY21" fmla="*/ 269875 h 335282"/>
              <a:gd name="connsiteX22" fmla="*/ 247114 w 338138"/>
              <a:gd name="connsiteY22" fmla="*/ 259384 h 335282"/>
              <a:gd name="connsiteX23" fmla="*/ 233962 w 338138"/>
              <a:gd name="connsiteY23" fmla="*/ 248892 h 335282"/>
              <a:gd name="connsiteX24" fmla="*/ 155054 w 338138"/>
              <a:gd name="connsiteY24" fmla="*/ 251515 h 335282"/>
              <a:gd name="connsiteX25" fmla="*/ 49843 w 338138"/>
              <a:gd name="connsiteY25" fmla="*/ 251515 h 335282"/>
              <a:gd name="connsiteX26" fmla="*/ 49843 w 338138"/>
              <a:gd name="connsiteY26" fmla="*/ 231844 h 335282"/>
              <a:gd name="connsiteX27" fmla="*/ 135327 w 338138"/>
              <a:gd name="connsiteY27" fmla="*/ 231844 h 335282"/>
              <a:gd name="connsiteX28" fmla="*/ 122175 w 338138"/>
              <a:gd name="connsiteY28" fmla="*/ 201682 h 335282"/>
              <a:gd name="connsiteX29" fmla="*/ 49843 w 338138"/>
              <a:gd name="connsiteY29" fmla="*/ 201682 h 335282"/>
              <a:gd name="connsiteX30" fmla="*/ 49843 w 338138"/>
              <a:gd name="connsiteY30" fmla="*/ 183322 h 335282"/>
              <a:gd name="connsiteX31" fmla="*/ 120860 w 338138"/>
              <a:gd name="connsiteY31" fmla="*/ 183322 h 335282"/>
              <a:gd name="connsiteX32" fmla="*/ 131381 w 338138"/>
              <a:gd name="connsiteY32" fmla="*/ 153159 h 335282"/>
              <a:gd name="connsiteX33" fmla="*/ 49843 w 338138"/>
              <a:gd name="connsiteY33" fmla="*/ 153159 h 335282"/>
              <a:gd name="connsiteX34" fmla="*/ 49843 w 338138"/>
              <a:gd name="connsiteY34" fmla="*/ 134800 h 335282"/>
              <a:gd name="connsiteX35" fmla="*/ 147163 w 338138"/>
              <a:gd name="connsiteY35" fmla="*/ 134800 h 335282"/>
              <a:gd name="connsiteX36" fmla="*/ 243168 w 338138"/>
              <a:gd name="connsiteY36" fmla="*/ 138734 h 335282"/>
              <a:gd name="connsiteX37" fmla="*/ 251059 w 338138"/>
              <a:gd name="connsiteY37" fmla="*/ 231844 h 335282"/>
              <a:gd name="connsiteX38" fmla="*/ 264210 w 338138"/>
              <a:gd name="connsiteY38" fmla="*/ 243647 h 335282"/>
              <a:gd name="connsiteX39" fmla="*/ 272101 w 338138"/>
              <a:gd name="connsiteY39" fmla="*/ 238401 h 335282"/>
              <a:gd name="connsiteX40" fmla="*/ 290513 w 338138"/>
              <a:gd name="connsiteY40" fmla="*/ 256761 h 335282"/>
              <a:gd name="connsiteX41" fmla="*/ 290513 w 338138"/>
              <a:gd name="connsiteY41" fmla="*/ 28575 h 335282"/>
              <a:gd name="connsiteX42" fmla="*/ 22225 w 338138"/>
              <a:gd name="connsiteY42" fmla="*/ 28575 h 335282"/>
              <a:gd name="connsiteX43" fmla="*/ 0 w 338138"/>
              <a:gd name="connsiteY43" fmla="*/ 0 h 335282"/>
              <a:gd name="connsiteX44" fmla="*/ 311721 w 338138"/>
              <a:gd name="connsiteY44" fmla="*/ 0 h 335282"/>
              <a:gd name="connsiteX45" fmla="*/ 311721 w 338138"/>
              <a:gd name="connsiteY45" fmla="*/ 278479 h 335282"/>
              <a:gd name="connsiteX46" fmla="*/ 338138 w 338138"/>
              <a:gd name="connsiteY46" fmla="*/ 304875 h 335282"/>
              <a:gd name="connsiteX47" fmla="*/ 330213 w 338138"/>
              <a:gd name="connsiteY47" fmla="*/ 325992 h 335282"/>
              <a:gd name="connsiteX48" fmla="*/ 307759 w 338138"/>
              <a:gd name="connsiteY48" fmla="*/ 335230 h 335282"/>
              <a:gd name="connsiteX49" fmla="*/ 262850 w 338138"/>
              <a:gd name="connsiteY49" fmla="*/ 291677 h 335282"/>
              <a:gd name="connsiteX50" fmla="*/ 0 w 338138"/>
              <a:gd name="connsiteY50" fmla="*/ 291677 h 335282"/>
              <a:gd name="connsiteX51" fmla="*/ 0 w 338138"/>
              <a:gd name="connsiteY51" fmla="*/ 0 h 335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335282">
                <a:moveTo>
                  <a:pt x="192254" y="135421"/>
                </a:moveTo>
                <a:cubicBezTo>
                  <a:pt x="177774" y="135421"/>
                  <a:pt x="163461" y="140666"/>
                  <a:pt x="152810" y="151158"/>
                </a:cubicBezTo>
                <a:cubicBezTo>
                  <a:pt x="130175" y="173452"/>
                  <a:pt x="130175" y="207548"/>
                  <a:pt x="152810" y="229842"/>
                </a:cubicBezTo>
                <a:cubicBezTo>
                  <a:pt x="174113" y="250825"/>
                  <a:pt x="210062" y="250825"/>
                  <a:pt x="232697" y="229842"/>
                </a:cubicBezTo>
                <a:cubicBezTo>
                  <a:pt x="254000" y="207548"/>
                  <a:pt x="254000" y="173452"/>
                  <a:pt x="232697" y="151158"/>
                </a:cubicBezTo>
                <a:cubicBezTo>
                  <a:pt x="221379" y="140666"/>
                  <a:pt x="206733" y="135421"/>
                  <a:pt x="192254" y="135421"/>
                </a:cubicBezTo>
                <a:close/>
                <a:moveTo>
                  <a:pt x="238125" y="69850"/>
                </a:moveTo>
                <a:cubicBezTo>
                  <a:pt x="231111" y="69850"/>
                  <a:pt x="225425" y="74825"/>
                  <a:pt x="225425" y="80963"/>
                </a:cubicBezTo>
                <a:cubicBezTo>
                  <a:pt x="225425" y="87101"/>
                  <a:pt x="231111" y="92076"/>
                  <a:pt x="238125" y="92076"/>
                </a:cubicBezTo>
                <a:cubicBezTo>
                  <a:pt x="245139" y="92076"/>
                  <a:pt x="250825" y="87101"/>
                  <a:pt x="250825" y="80963"/>
                </a:cubicBezTo>
                <a:cubicBezTo>
                  <a:pt x="250825" y="74825"/>
                  <a:pt x="245139" y="69850"/>
                  <a:pt x="238125" y="69850"/>
                </a:cubicBezTo>
                <a:close/>
                <a:moveTo>
                  <a:pt x="214313" y="57150"/>
                </a:moveTo>
                <a:lnTo>
                  <a:pt x="263526" y="57150"/>
                </a:lnTo>
                <a:lnTo>
                  <a:pt x="263526" y="106363"/>
                </a:lnTo>
                <a:lnTo>
                  <a:pt x="214313" y="106363"/>
                </a:lnTo>
                <a:close/>
                <a:moveTo>
                  <a:pt x="49213" y="57150"/>
                </a:moveTo>
                <a:lnTo>
                  <a:pt x="195263" y="57150"/>
                </a:lnTo>
                <a:lnTo>
                  <a:pt x="195263" y="106363"/>
                </a:lnTo>
                <a:lnTo>
                  <a:pt x="49213" y="106363"/>
                </a:lnTo>
                <a:close/>
                <a:moveTo>
                  <a:pt x="22225" y="28575"/>
                </a:moveTo>
                <a:cubicBezTo>
                  <a:pt x="22225" y="28575"/>
                  <a:pt x="22225" y="28575"/>
                  <a:pt x="22225" y="269875"/>
                </a:cubicBezTo>
                <a:lnTo>
                  <a:pt x="241853" y="269875"/>
                </a:lnTo>
                <a:cubicBezTo>
                  <a:pt x="241853" y="269875"/>
                  <a:pt x="241853" y="269875"/>
                  <a:pt x="247114" y="259384"/>
                </a:cubicBezTo>
                <a:cubicBezTo>
                  <a:pt x="247114" y="259384"/>
                  <a:pt x="247114" y="259384"/>
                  <a:pt x="233962" y="248892"/>
                </a:cubicBezTo>
                <a:cubicBezTo>
                  <a:pt x="210289" y="264629"/>
                  <a:pt x="178726" y="265941"/>
                  <a:pt x="155054" y="251515"/>
                </a:cubicBezTo>
                <a:cubicBezTo>
                  <a:pt x="155054" y="251515"/>
                  <a:pt x="155054" y="251515"/>
                  <a:pt x="49843" y="251515"/>
                </a:cubicBezTo>
                <a:cubicBezTo>
                  <a:pt x="49843" y="251515"/>
                  <a:pt x="49843" y="251515"/>
                  <a:pt x="49843" y="231844"/>
                </a:cubicBezTo>
                <a:cubicBezTo>
                  <a:pt x="49843" y="231844"/>
                  <a:pt x="49843" y="231844"/>
                  <a:pt x="135327" y="231844"/>
                </a:cubicBezTo>
                <a:cubicBezTo>
                  <a:pt x="128751" y="222664"/>
                  <a:pt x="123490" y="213484"/>
                  <a:pt x="122175" y="201682"/>
                </a:cubicBezTo>
                <a:cubicBezTo>
                  <a:pt x="122175" y="201682"/>
                  <a:pt x="122175" y="201682"/>
                  <a:pt x="49843" y="201682"/>
                </a:cubicBezTo>
                <a:cubicBezTo>
                  <a:pt x="49843" y="201682"/>
                  <a:pt x="49843" y="201682"/>
                  <a:pt x="49843" y="183322"/>
                </a:cubicBezTo>
                <a:cubicBezTo>
                  <a:pt x="49843" y="183322"/>
                  <a:pt x="49843" y="183322"/>
                  <a:pt x="120860" y="183322"/>
                </a:cubicBezTo>
                <a:cubicBezTo>
                  <a:pt x="122175" y="172831"/>
                  <a:pt x="124806" y="162339"/>
                  <a:pt x="131381" y="153159"/>
                </a:cubicBezTo>
                <a:cubicBezTo>
                  <a:pt x="131381" y="153159"/>
                  <a:pt x="131381" y="153159"/>
                  <a:pt x="49843" y="153159"/>
                </a:cubicBezTo>
                <a:cubicBezTo>
                  <a:pt x="49843" y="153159"/>
                  <a:pt x="49843" y="153159"/>
                  <a:pt x="49843" y="134800"/>
                </a:cubicBezTo>
                <a:cubicBezTo>
                  <a:pt x="49843" y="134800"/>
                  <a:pt x="49843" y="134800"/>
                  <a:pt x="147163" y="134800"/>
                </a:cubicBezTo>
                <a:cubicBezTo>
                  <a:pt x="174781" y="111194"/>
                  <a:pt x="216865" y="112506"/>
                  <a:pt x="243168" y="138734"/>
                </a:cubicBezTo>
                <a:cubicBezTo>
                  <a:pt x="269471" y="164962"/>
                  <a:pt x="270786" y="202993"/>
                  <a:pt x="251059" y="231844"/>
                </a:cubicBezTo>
                <a:cubicBezTo>
                  <a:pt x="251059" y="231844"/>
                  <a:pt x="251059" y="231844"/>
                  <a:pt x="264210" y="243647"/>
                </a:cubicBezTo>
                <a:cubicBezTo>
                  <a:pt x="264210" y="243647"/>
                  <a:pt x="264210" y="243647"/>
                  <a:pt x="272101" y="238401"/>
                </a:cubicBezTo>
                <a:cubicBezTo>
                  <a:pt x="272101" y="238401"/>
                  <a:pt x="272101" y="238401"/>
                  <a:pt x="290513" y="256761"/>
                </a:cubicBezTo>
                <a:cubicBezTo>
                  <a:pt x="290513" y="256761"/>
                  <a:pt x="290513" y="256761"/>
                  <a:pt x="290513" y="28575"/>
                </a:cubicBezTo>
                <a:cubicBezTo>
                  <a:pt x="290513" y="28575"/>
                  <a:pt x="290513" y="28575"/>
                  <a:pt x="22225" y="28575"/>
                </a:cubicBezTo>
                <a:close/>
                <a:moveTo>
                  <a:pt x="0" y="0"/>
                </a:moveTo>
                <a:cubicBezTo>
                  <a:pt x="0" y="0"/>
                  <a:pt x="0" y="0"/>
                  <a:pt x="311721" y="0"/>
                </a:cubicBezTo>
                <a:cubicBezTo>
                  <a:pt x="311721" y="0"/>
                  <a:pt x="311721" y="0"/>
                  <a:pt x="311721" y="278479"/>
                </a:cubicBezTo>
                <a:cubicBezTo>
                  <a:pt x="311721" y="278479"/>
                  <a:pt x="311721" y="278479"/>
                  <a:pt x="338138" y="304875"/>
                </a:cubicBezTo>
                <a:cubicBezTo>
                  <a:pt x="338138" y="304875"/>
                  <a:pt x="338138" y="316753"/>
                  <a:pt x="330213" y="325992"/>
                </a:cubicBezTo>
                <a:cubicBezTo>
                  <a:pt x="320967" y="336550"/>
                  <a:pt x="307759" y="335230"/>
                  <a:pt x="307759" y="335230"/>
                </a:cubicBezTo>
                <a:cubicBezTo>
                  <a:pt x="307759" y="335230"/>
                  <a:pt x="307759" y="335230"/>
                  <a:pt x="262850" y="291677"/>
                </a:cubicBezTo>
                <a:cubicBezTo>
                  <a:pt x="262850" y="291677"/>
                  <a:pt x="262850" y="291677"/>
                  <a:pt x="0" y="291677"/>
                </a:cubicBezTo>
                <a:cubicBezTo>
                  <a:pt x="0" y="291677"/>
                  <a:pt x="0" y="291677"/>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65000"/>
                  <a:lumOff val="35000"/>
                </a:schemeClr>
              </a:solidFill>
              <a:latin typeface="Calibri" panose="020F0502020204030204" pitchFamily="34" charset="0"/>
            </a:endParaRPr>
          </a:p>
        </p:txBody>
      </p:sp>
      <p:sp>
        <p:nvSpPr>
          <p:cNvPr id="62" name="矩形 44"/>
          <p:cNvSpPr/>
          <p:nvPr/>
        </p:nvSpPr>
        <p:spPr>
          <a:xfrm>
            <a:off x="1695261" y="1146493"/>
            <a:ext cx="9163240" cy="561757"/>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chương</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trình</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hiển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thị</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ra</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các</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giá</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trị</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giảm</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từ</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10 - 1</a:t>
            </a:r>
            <a:endPar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endParaRPr>
          </a:p>
        </p:txBody>
      </p:sp>
      <p:sp>
        <p:nvSpPr>
          <p:cNvPr id="2" name="文本框 20">
            <a:extLst>
              <a:ext uri="{FF2B5EF4-FFF2-40B4-BE49-F238E27FC236}">
                <a16:creationId xmlns:a16="http://schemas.microsoft.com/office/drawing/2014/main" id="{36F68BEA-5A37-464D-9E18-E392FF290DA8}"/>
              </a:ext>
            </a:extLst>
          </p:cNvPr>
          <p:cNvSpPr txBox="1"/>
          <p:nvPr/>
        </p:nvSpPr>
        <p:spPr>
          <a:xfrm>
            <a:off x="1865152" y="349790"/>
            <a:ext cx="3238131" cy="646331"/>
          </a:xfrm>
          <a:prstGeom prst="rect">
            <a:avLst/>
          </a:prstGeom>
          <a:noFill/>
        </p:spPr>
        <p:txBody>
          <a:bodyPr wrap="none" rtlCol="0">
            <a:spAutoFit/>
            <a:scene3d>
              <a:camera prst="orthographicFront"/>
              <a:lightRig rig="threePt" dir="t"/>
            </a:scene3d>
            <a:sp3d contourW="12700"/>
          </a:bodyPr>
          <a:lstStyle/>
          <a:p>
            <a:r>
              <a:rPr lang="en-US" altLang="zh-CN" sz="3600" b="1" u="sng" dirty="0">
                <a:solidFill>
                  <a:srgbClr val="D32F2F"/>
                </a:solidFill>
                <a:latin typeface="Calibri" panose="020F0502020204030204" pitchFamily="34" charset="0"/>
              </a:rPr>
              <a:t>1. VÒNG </a:t>
            </a:r>
            <a:r>
              <a:rPr lang="en-US" altLang="zh-CN" sz="3600" b="1" u="sng" dirty="0" err="1">
                <a:solidFill>
                  <a:srgbClr val="D32F2F"/>
                </a:solidFill>
                <a:latin typeface="Calibri" panose="020F0502020204030204" pitchFamily="34" charset="0"/>
              </a:rPr>
              <a:t>lặp</a:t>
            </a:r>
            <a:r>
              <a:rPr lang="en-US" altLang="zh-CN" sz="3600" b="1" u="sng" dirty="0">
                <a:solidFill>
                  <a:srgbClr val="D32F2F"/>
                </a:solidFill>
                <a:latin typeface="Calibri" panose="020F0502020204030204" pitchFamily="34" charset="0"/>
              </a:rPr>
              <a:t> For</a:t>
            </a:r>
            <a:endParaRPr lang="zh-CN" altLang="en-US" sz="3600" b="1" u="sng" dirty="0">
              <a:solidFill>
                <a:srgbClr val="D32F2F"/>
              </a:solidFill>
              <a:latin typeface="Calibri" panose="020F0502020204030204" pitchFamily="34" charset="0"/>
            </a:endParaRPr>
          </a:p>
        </p:txBody>
      </p:sp>
      <p:sp>
        <p:nvSpPr>
          <p:cNvPr id="5" name="矩形 44">
            <a:extLst>
              <a:ext uri="{FF2B5EF4-FFF2-40B4-BE49-F238E27FC236}">
                <a16:creationId xmlns:a16="http://schemas.microsoft.com/office/drawing/2014/main" id="{A3AB39F2-B8DD-B5BC-4C66-117BB694E528}"/>
              </a:ext>
            </a:extLst>
          </p:cNvPr>
          <p:cNvSpPr/>
          <p:nvPr/>
        </p:nvSpPr>
        <p:spPr>
          <a:xfrm>
            <a:off x="1363740" y="2098637"/>
            <a:ext cx="4878960" cy="2112951"/>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Mã</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nguồn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theo</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for(int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i  = 1</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0</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 </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&gt;</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0</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i</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cout&lt;&lt; i &lt;&lt; endl;</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p>
        </p:txBody>
      </p:sp>
      <p:sp>
        <p:nvSpPr>
          <p:cNvPr id="6" name="矩形 44">
            <a:extLst>
              <a:ext uri="{FF2B5EF4-FFF2-40B4-BE49-F238E27FC236}">
                <a16:creationId xmlns:a16="http://schemas.microsoft.com/office/drawing/2014/main" id="{04BECD5A-A996-DA27-F6E8-A57A0DB5B88C}"/>
              </a:ext>
            </a:extLst>
          </p:cNvPr>
          <p:cNvSpPr/>
          <p:nvPr/>
        </p:nvSpPr>
        <p:spPr>
          <a:xfrm>
            <a:off x="5846847" y="2094327"/>
            <a:ext cx="4878960" cy="1595886"/>
          </a:xfrm>
          <a:prstGeom prst="rect">
            <a:avLst/>
          </a:prstGeom>
          <a:ln>
            <a:noFill/>
          </a:ln>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Mã</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nguồn</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viết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a:t>
            </a:r>
            <a:r>
              <a:rPr lang="en-US" sz="2800" dirty="0" err="1">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theo</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Python</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for i in range(1</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0</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0</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r>
              <a:rPr lang="en-US"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a:t>
            </a: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1):</a:t>
            </a:r>
          </a:p>
          <a:p>
            <a:pPr>
              <a:lnSpc>
                <a:spcPct val="120000"/>
              </a:lnSpc>
            </a:pPr>
            <a:r>
              <a:rPr lang="vi-VN" sz="2800" dirty="0">
                <a:solidFill>
                  <a:schemeClr val="tx1">
                    <a:lumMod val="65000"/>
                    <a:lumOff val="35000"/>
                  </a:schemeClr>
                </a:solidFill>
                <a:latin typeface="Cambria" panose="02040503050406030204" pitchFamily="18" charset="0"/>
                <a:ea typeface="Tahoma" panose="020B0604030504040204" pitchFamily="34" charset="0"/>
                <a:cs typeface="Tahoma" panose="020B0604030504040204" pitchFamily="34" charset="0"/>
              </a:rPr>
              <a:t>    print(i)</a:t>
            </a:r>
          </a:p>
        </p:txBody>
      </p:sp>
    </p:spTree>
    <p:extLst>
      <p:ext uri="{BB962C8B-B14F-4D97-AF65-F5344CB8AC3E}">
        <p14:creationId xmlns:p14="http://schemas.microsoft.com/office/powerpoint/2010/main" val="1600858746"/>
      </p:ext>
    </p:extLst>
  </p:cSld>
  <p:clrMapOvr>
    <a:masterClrMapping/>
  </p:clrMapOvr>
  <mc:AlternateContent xmlns:mc="http://schemas.openxmlformats.org/markup-compatibility/2006" xmlns:p14="http://schemas.microsoft.com/office/powerpoint/2010/main">
    <mc:Choice Requires="p14">
      <p:transition spd="slow" p14:dur="1750" advClick="0">
        <p14:doors dir="vert"/>
      </p:transition>
    </mc:Choice>
    <mc:Fallback xmlns="">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包图主题2">
  <a:themeElements>
    <a:clrScheme name="自定义 190">
      <a:dk1>
        <a:sysClr val="windowText" lastClr="000000"/>
      </a:dk1>
      <a:lt1>
        <a:sysClr val="window" lastClr="FFFFFF"/>
      </a:lt1>
      <a:dk2>
        <a:srgbClr val="44546A"/>
      </a:dk2>
      <a:lt2>
        <a:srgbClr val="E7E6E6"/>
      </a:lt2>
      <a:accent1>
        <a:srgbClr val="DF213B"/>
      </a:accent1>
      <a:accent2>
        <a:srgbClr val="595959"/>
      </a:accent2>
      <a:accent3>
        <a:srgbClr val="DF213B"/>
      </a:accent3>
      <a:accent4>
        <a:srgbClr val="595959"/>
      </a:accent4>
      <a:accent5>
        <a:srgbClr val="DF213B"/>
      </a:accent5>
      <a:accent6>
        <a:srgbClr val="595959"/>
      </a:accent6>
      <a:hlink>
        <a:srgbClr val="DF213B"/>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3FFEA69D462A8489DC53120FA1A5AC4" ma:contentTypeVersion="10" ma:contentTypeDescription="Create a new document." ma:contentTypeScope="" ma:versionID="65153b35747b693194d89cdcdb3aa034">
  <xsd:schema xmlns:xsd="http://www.w3.org/2001/XMLSchema" xmlns:xs="http://www.w3.org/2001/XMLSchema" xmlns:p="http://schemas.microsoft.com/office/2006/metadata/properties" xmlns:ns2="880cd698-c4b2-49e1-962a-9df8954da891" xmlns:ns3="5b1d5ade-89ff-4f2a-a121-12e764170acd" targetNamespace="http://schemas.microsoft.com/office/2006/metadata/properties" ma:root="true" ma:fieldsID="6c9e15969a1c30fb368d38c88c6feda5" ns2:_="" ns3:_="">
    <xsd:import namespace="880cd698-c4b2-49e1-962a-9df8954da891"/>
    <xsd:import namespace="5b1d5ade-89ff-4f2a-a121-12e764170a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80cd698-c4b2-49e1-962a-9df8954da8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b1d5ade-89ff-4f2a-a121-12e764170acd"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F46CE2-98CE-4FAB-8B65-B5DB3D0088A6}">
  <ds:schemaRefs>
    <ds:schemaRef ds:uri="http://schemas.microsoft.com/sharepoint/v3/contenttype/forms"/>
  </ds:schemaRefs>
</ds:datastoreItem>
</file>

<file path=customXml/itemProps2.xml><?xml version="1.0" encoding="utf-8"?>
<ds:datastoreItem xmlns:ds="http://schemas.openxmlformats.org/officeDocument/2006/customXml" ds:itemID="{743E23DE-AB27-4D82-8C31-D22132BF5B58}">
  <ds:schemaRefs>
    <ds:schemaRef ds:uri="http://purl.org/dc/terms/"/>
    <ds:schemaRef ds:uri="http://schemas.microsoft.com/office/2006/metadata/properties"/>
    <ds:schemaRef ds:uri="880cd698-c4b2-49e1-962a-9df8954da891"/>
    <ds:schemaRef ds:uri="http://purl.org/dc/elements/1.1/"/>
    <ds:schemaRef ds:uri="http://schemas.microsoft.com/office/infopath/2007/PartnerControls"/>
    <ds:schemaRef ds:uri="http://schemas.microsoft.com/office/2006/documentManagement/types"/>
    <ds:schemaRef ds:uri="http://purl.org/dc/dcmitype/"/>
    <ds:schemaRef ds:uri="http://www.w3.org/XML/1998/namespace"/>
    <ds:schemaRef ds:uri="http://schemas.openxmlformats.org/package/2006/metadata/core-properties"/>
    <ds:schemaRef ds:uri="5b1d5ade-89ff-4f2a-a121-12e764170acd"/>
  </ds:schemaRefs>
</ds:datastoreItem>
</file>

<file path=customXml/itemProps3.xml><?xml version="1.0" encoding="utf-8"?>
<ds:datastoreItem xmlns:ds="http://schemas.openxmlformats.org/officeDocument/2006/customXml" ds:itemID="{5A9F93DB-8BAE-4DA9-A642-50120CB0C3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80cd698-c4b2-49e1-962a-9df8954da891"/>
    <ds:schemaRef ds:uri="5b1d5ade-89ff-4f2a-a121-12e764170a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包图主题2</Template>
  <TotalTime>5358</TotalTime>
  <Words>2550</Words>
  <Application>Microsoft Office PowerPoint</Application>
  <PresentationFormat>Widescreen</PresentationFormat>
  <Paragraphs>264</Paragraphs>
  <Slides>40</Slides>
  <Notes>40</Notes>
  <HiddenSlides>0</HiddenSlides>
  <MMClips>1</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40</vt:i4>
      </vt:variant>
    </vt:vector>
  </HeadingPairs>
  <TitlesOfParts>
    <vt:vector size="58" baseType="lpstr">
      <vt:lpstr>等线</vt:lpstr>
      <vt:lpstr>微软雅黑</vt:lpstr>
      <vt:lpstr>Arial</vt:lpstr>
      <vt:lpstr>Arial Black</vt:lpstr>
      <vt:lpstr>Calibri</vt:lpstr>
      <vt:lpstr>Cambria</vt:lpstr>
      <vt:lpstr>Consolas</vt:lpstr>
      <vt:lpstr>euclid_circular_a</vt:lpstr>
      <vt:lpstr>Google Sans</vt:lpstr>
      <vt:lpstr>Helvetica Neue</vt:lpstr>
      <vt:lpstr>Poppins</vt:lpstr>
      <vt:lpstr>Roboto</vt:lpstr>
      <vt:lpstr>Source Sans Pro</vt:lpstr>
      <vt:lpstr>Symbol</vt:lpstr>
      <vt:lpstr>Times New Roman</vt:lpstr>
      <vt:lpstr>Trade Gothic Next Cond</vt:lpstr>
      <vt:lpstr>Verdana</vt:lpstr>
      <vt:lpstr>包图主题2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Giáo trình VLU</dc:title>
  <dc:creator>Trung Nguyen</dc:creator>
  <cp:lastModifiedBy>Nguyễn Minh Tân - Khoa Công nghệ thông tin - VLSET</cp:lastModifiedBy>
  <cp:revision>151</cp:revision>
  <dcterms:created xsi:type="dcterms:W3CDTF">2017-09-22T08:16:39Z</dcterms:created>
  <dcterms:modified xsi:type="dcterms:W3CDTF">2022-11-30T12:16:26Z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0x010100B3FFEA69D462A8489DC53120FA1A5AC4</vt:lpwstr>
  </property>
</Properties>
</file>

<file path=docProps/thumbnail.jpeg>
</file>